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8" r:id="rId3"/>
    <p:sldId id="289" r:id="rId4"/>
    <p:sldId id="290" r:id="rId5"/>
    <p:sldId id="291" r:id="rId6"/>
    <p:sldId id="292" r:id="rId7"/>
    <p:sldId id="28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tr-TR"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tr-TR"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tr-TR"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A4A6734C-E115-4BC5-9FB0-F9BF6FABFDA0}" type="datetimeFigureOut">
              <a:rPr lang="en-US" smtClean="0"/>
              <a:t>11/29/2019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9C4FB-7D33-419B-8833-D1372BFD11C8}"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A4A6734C-E115-4BC5-9FB0-F9BF6FABFDA0}" type="datetimeFigureOut">
              <a:rPr lang="en-US" smtClean="0"/>
              <a:t>11/29/2019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t>11/29/2019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tr-TR"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tr-TR"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A4A6734C-E115-4BC5-9FB0-F9BF6FABFDA0}" type="datetimeFigureOut">
              <a:rPr lang="en-US" smtClean="0"/>
              <a:t>11/29/2019</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D739C4FB-7D33-419B-8833-D1372BFD11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ÇEVRE</a:t>
            </a:r>
            <a:r>
              <a:rPr lang="tr-TR" dirty="0" smtClean="0"/>
              <a:t> POLİTİKALARI</a:t>
            </a:r>
            <a:r>
              <a:rPr lang="tr-TR" smtClean="0"/>
              <a:t/>
            </a:r>
            <a:br>
              <a:rPr lang="tr-TR" smtClean="0"/>
            </a:br>
            <a:r>
              <a:rPr lang="tr-TR" smtClean="0"/>
              <a:t>6. </a:t>
            </a:r>
            <a:r>
              <a:rPr lang="tr-TR" dirty="0" smtClean="0"/>
              <a:t>Hafta</a:t>
            </a:r>
            <a:endParaRPr lang="en-US" dirty="0"/>
          </a:p>
        </p:txBody>
      </p:sp>
      <p:sp>
        <p:nvSpPr>
          <p:cNvPr id="3" name="Subtitle 2"/>
          <p:cNvSpPr>
            <a:spLocks noGrp="1"/>
          </p:cNvSpPr>
          <p:nvPr>
            <p:ph type="subTitle" idx="1"/>
          </p:nvPr>
        </p:nvSpPr>
        <p:spPr/>
        <p:txBody>
          <a:bodyPr/>
          <a:lstStyle/>
          <a:p>
            <a:r>
              <a:rPr lang="tr-TR" dirty="0" err="1" smtClean="0"/>
              <a:t>Prof.Dr.Kıvılcım</a:t>
            </a:r>
            <a:r>
              <a:rPr lang="tr-TR" dirty="0" smtClean="0"/>
              <a:t> ERTAN</a:t>
            </a:r>
            <a:endParaRPr lang="en-US" dirty="0"/>
          </a:p>
        </p:txBody>
      </p:sp>
    </p:spTree>
    <p:extLst>
      <p:ext uri="{BB962C8B-B14F-4D97-AF65-F5344CB8AC3E}">
        <p14:creationId xmlns:p14="http://schemas.microsoft.com/office/powerpoint/2010/main" val="2117018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274320" indent="-274320" fontAlgn="auto">
              <a:spcAft>
                <a:spcPts val="0"/>
              </a:spcAft>
              <a:buFont typeface="Wingdings"/>
              <a:buChar char=""/>
              <a:defRPr/>
            </a:pPr>
            <a:r>
              <a:rPr lang="tr-TR" dirty="0"/>
              <a:t>Türkiye’de çevreyle ilgili mevzuat, Anayasa, Çevre Yasası, çevreyle ilgili diğer yasalar, yasa altı düzenlemeler olarak çevreyle ilgili Tüzük, Yönetmelik ve Yönergeler ile uluslararası sözleşmelerden oluşur. Yargı kararları ise ayrı bir bölümde incelenmiştir. Türkiye’de çevre mevzuatını, çok ayrıntılı düzenlemeler olması nedeniyle, genel olarak ve temel ilkeler açısından ele alacağız. </a:t>
            </a:r>
          </a:p>
        </p:txBody>
      </p:sp>
    </p:spTree>
    <p:extLst>
      <p:ext uri="{BB962C8B-B14F-4D97-AF65-F5344CB8AC3E}">
        <p14:creationId xmlns:p14="http://schemas.microsoft.com/office/powerpoint/2010/main" val="1815480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Türkiye Cumhuriyeti Anayasası’nın 56. maddesi, doğrudan çevre hakkıyla ilgili bir düzenleme getirmiştir. Anayasanın 56. maddesindeki düzenleme şöyledir: “Herkes, sağlıklı ve dengeli bir çevre hakkına sahiptir. Çevreyi geliştirmek, çevre sağlığını korumak ve çevre kirlenmesini önlemek, devletin ve vatandaşların ödevidir.” Bu düzenleme ile bireylere “sağlıklı ve dengeli bir çevrede yaşama hakkı” tanınmış ve bunu gerçekleştirmek için devlet ve bireylerin sorumlu olduğu belirtilmiştir. </a:t>
            </a:r>
            <a:endParaRPr lang="tr-TR" dirty="0">
              <a:latin typeface="Arial Black" pitchFamily="34" charset="0"/>
              <a:cs typeface="Arial" pitchFamily="34" charset="0"/>
            </a:endParaRPr>
          </a:p>
          <a:p>
            <a:endParaRPr lang="tr-TR" dirty="0"/>
          </a:p>
        </p:txBody>
      </p:sp>
    </p:spTree>
    <p:extLst>
      <p:ext uri="{BB962C8B-B14F-4D97-AF65-F5344CB8AC3E}">
        <p14:creationId xmlns:p14="http://schemas.microsoft.com/office/powerpoint/2010/main" val="1625811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hüküm çevre mevzuatına olduğu kadar çevre politikasına da yön vermektedir. Uluslararası ve ulusal kaynaklardan beslenerek çevre politikası gelişimini sürdürmektedir.</a:t>
            </a:r>
            <a:endParaRPr lang="tr-TR" dirty="0"/>
          </a:p>
        </p:txBody>
      </p:sp>
    </p:spTree>
    <p:extLst>
      <p:ext uri="{BB962C8B-B14F-4D97-AF65-F5344CB8AC3E}">
        <p14:creationId xmlns:p14="http://schemas.microsoft.com/office/powerpoint/2010/main" val="2542542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68263" indent="0">
              <a:lnSpc>
                <a:spcPct val="80000"/>
              </a:lnSpc>
              <a:buNone/>
            </a:pPr>
            <a:r>
              <a:rPr lang="tr-TR" b="1" dirty="0"/>
              <a:t>Kamu politikası, toplumsal sorunlara karşılık alınan yönetsel bir tavırdır. Bir tanıma göre çevre politikası, çevre kalitesini ya da doğal kaynakların kullanımını etkileyen ya da etkilemeye çalışan yönetsel eylem çeşitliliğini kapsar. </a:t>
            </a:r>
          </a:p>
          <a:p>
            <a:pPr marL="68263" indent="0">
              <a:lnSpc>
                <a:spcPct val="80000"/>
              </a:lnSpc>
              <a:buNone/>
            </a:pPr>
            <a:endParaRPr lang="tr-TR" b="1" dirty="0"/>
          </a:p>
          <a:p>
            <a:endParaRPr lang="tr-TR" dirty="0"/>
          </a:p>
        </p:txBody>
      </p:sp>
    </p:spTree>
    <p:extLst>
      <p:ext uri="{BB962C8B-B14F-4D97-AF65-F5344CB8AC3E}">
        <p14:creationId xmlns:p14="http://schemas.microsoft.com/office/powerpoint/2010/main" val="1519758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Çevre politikası, yasalar, diğer düzenlemeler ve mahkeme emsal kararlarında, yasaları yapmak ve uygulamaktan sorumlu kamu görevlilerinin tavırlarında bulunur.</a:t>
            </a:r>
          </a:p>
          <a:p>
            <a:endParaRPr lang="tr-TR" dirty="0"/>
          </a:p>
        </p:txBody>
      </p:sp>
    </p:spTree>
    <p:extLst>
      <p:ext uri="{BB962C8B-B14F-4D97-AF65-F5344CB8AC3E}">
        <p14:creationId xmlns:p14="http://schemas.microsoft.com/office/powerpoint/2010/main" val="747426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normAutofit/>
          </a:bodyPr>
          <a:lstStyle/>
          <a:p>
            <a:r>
              <a:rPr lang="tr-TR" dirty="0"/>
              <a:t>Ertürk Hasan (2018), Çevre Politikası, Ekin Yayınevi, Bursa.</a:t>
            </a:r>
          </a:p>
          <a:p>
            <a:r>
              <a:rPr lang="tr-TR" dirty="0"/>
              <a:t>Keleş, Ruşen, Can Hamamcı ve Aykut Çoban (2016), Çevre Politikası, İmge Kitabevi Yayınları, Ankara</a:t>
            </a:r>
            <a:r>
              <a:rPr lang="tr-TR" dirty="0" smtClean="0"/>
              <a:t>.</a:t>
            </a:r>
            <a:endParaRPr lang="tr-TR" dirty="0" smtClean="0"/>
          </a:p>
          <a:p>
            <a:r>
              <a:rPr lang="tr-TR" dirty="0" smtClean="0"/>
              <a:t>Keleş</a:t>
            </a:r>
            <a:r>
              <a:rPr lang="tr-TR" dirty="0"/>
              <a:t>, Ruşen (2013), 100 Soruda Çevre, Yakın Kitabevi Yayınları, İzmir.</a:t>
            </a:r>
          </a:p>
          <a:p>
            <a:r>
              <a:rPr lang="tr-TR" dirty="0"/>
              <a:t>Kraft, Michael E. (2011), </a:t>
            </a:r>
            <a:r>
              <a:rPr lang="tr-TR" dirty="0" err="1"/>
              <a:t>Environmental</a:t>
            </a:r>
            <a:r>
              <a:rPr lang="tr-TR" dirty="0"/>
              <a:t> </a:t>
            </a:r>
            <a:r>
              <a:rPr lang="tr-TR" dirty="0" err="1"/>
              <a:t>Policy</a:t>
            </a:r>
            <a:r>
              <a:rPr lang="tr-TR" dirty="0"/>
              <a:t> </a:t>
            </a:r>
            <a:r>
              <a:rPr lang="tr-TR" dirty="0" err="1"/>
              <a:t>and</a:t>
            </a:r>
            <a:r>
              <a:rPr lang="tr-TR" dirty="0"/>
              <a:t> </a:t>
            </a:r>
            <a:r>
              <a:rPr lang="tr-TR" dirty="0" err="1"/>
              <a:t>Politics</a:t>
            </a:r>
            <a:r>
              <a:rPr lang="tr-TR" dirty="0"/>
              <a:t>, </a:t>
            </a:r>
            <a:r>
              <a:rPr lang="tr-TR" dirty="0" err="1"/>
              <a:t>Longman</a:t>
            </a:r>
            <a:r>
              <a:rPr lang="tr-TR" dirty="0"/>
              <a:t>, </a:t>
            </a:r>
            <a:r>
              <a:rPr lang="tr-TR" dirty="0" err="1"/>
              <a:t>Person</a:t>
            </a:r>
            <a:r>
              <a:rPr lang="tr-TR" dirty="0"/>
              <a:t>, </a:t>
            </a:r>
            <a:r>
              <a:rPr lang="tr-TR" dirty="0" err="1"/>
              <a:t>London</a:t>
            </a:r>
            <a:endParaRPr lang="tr-TR" dirty="0"/>
          </a:p>
          <a:p>
            <a:endParaRPr lang="tr-TR" dirty="0"/>
          </a:p>
        </p:txBody>
      </p:sp>
    </p:spTree>
    <p:extLst>
      <p:ext uri="{BB962C8B-B14F-4D97-AF65-F5344CB8AC3E}">
        <p14:creationId xmlns:p14="http://schemas.microsoft.com/office/powerpoint/2010/main" val="360509072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87</TotalTime>
  <Words>283</Words>
  <Application>Microsoft Office PowerPoint</Application>
  <PresentationFormat>Ekran Gösterisi (4:3)</PresentationFormat>
  <Paragraphs>12</Paragraphs>
  <Slides>7</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7</vt:i4>
      </vt:variant>
    </vt:vector>
  </HeadingPairs>
  <TitlesOfParts>
    <vt:vector size="14" baseType="lpstr">
      <vt:lpstr>Arial</vt:lpstr>
      <vt:lpstr>Arial Black</vt:lpstr>
      <vt:lpstr>Calisto MT</vt:lpstr>
      <vt:lpstr>Mistral</vt:lpstr>
      <vt:lpstr>Wingdings</vt:lpstr>
      <vt:lpstr>Wingdings 2</vt:lpstr>
      <vt:lpstr>Travelogue</vt:lpstr>
      <vt:lpstr>ÇEVRE POLİTİKALARI 6. Hafta</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 VE YURTTAŞLIK</dc:title>
  <dc:creator>Apple</dc:creator>
  <cp:lastModifiedBy>KIVILCIM ERTAN</cp:lastModifiedBy>
  <cp:revision>25</cp:revision>
  <dcterms:created xsi:type="dcterms:W3CDTF">2014-03-19T06:29:54Z</dcterms:created>
  <dcterms:modified xsi:type="dcterms:W3CDTF">2019-11-29T12:29:26Z</dcterms:modified>
</cp:coreProperties>
</file>