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8" r:id="rId3"/>
    <p:sldId id="289" r:id="rId4"/>
    <p:sldId id="290" r:id="rId5"/>
    <p:sldId id="291" r:id="rId6"/>
    <p:sldId id="292" r:id="rId7"/>
    <p:sldId id="287"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86" d="100"/>
          <a:sy n="86" d="100"/>
        </p:scale>
        <p:origin x="152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8" name="Picture 7" descr="TitlePageOverlay.png"/>
          <p:cNvPicPr>
            <a:picLocks noChangeAspect="1"/>
          </p:cNvPicPr>
          <p:nvPr/>
        </p:nvPicPr>
        <p:blipFill>
          <a:blip r:embed="rId2"/>
          <a:stretch>
            <a:fillRect/>
          </a:stretch>
        </p:blipFill>
        <p:spPr>
          <a:xfrm>
            <a:off x="0" y="0"/>
            <a:ext cx="9144000" cy="6858000"/>
          </a:xfrm>
          <a:prstGeom prst="rect">
            <a:avLst/>
          </a:prstGeom>
        </p:spPr>
      </p:pic>
      <p:sp>
        <p:nvSpPr>
          <p:cNvPr id="2" name="Title 1"/>
          <p:cNvSpPr>
            <a:spLocks noGrp="1"/>
          </p:cNvSpPr>
          <p:nvPr>
            <p:ph type="ctrTitle"/>
          </p:nvPr>
        </p:nvSpPr>
        <p:spPr>
          <a:xfrm>
            <a:off x="571500" y="1676401"/>
            <a:ext cx="8001000" cy="2424766"/>
          </a:xfrm>
        </p:spPr>
        <p:txBody>
          <a:bodyPr anchor="b" anchorCtr="0">
            <a:noAutofit/>
          </a:bodyPr>
          <a:lstStyle>
            <a:lvl1pPr>
              <a:defRPr sz="5600">
                <a:solidFill>
                  <a:schemeClr val="tx1"/>
                </a:solidFill>
              </a:defRPr>
            </a:lvl1pPr>
          </a:lstStyle>
          <a:p>
            <a:r>
              <a:rPr lang="tr-TR" smtClean="0"/>
              <a:t>Click to edit Master title style</a:t>
            </a:r>
            <a:endParaRPr/>
          </a:p>
        </p:txBody>
      </p:sp>
      <p:sp>
        <p:nvSpPr>
          <p:cNvPr id="3" name="Subtitle 2"/>
          <p:cNvSpPr>
            <a:spLocks noGrp="1"/>
          </p:cNvSpPr>
          <p:nvPr>
            <p:ph type="subTitle" idx="1"/>
          </p:nvPr>
        </p:nvSpPr>
        <p:spPr>
          <a:xfrm>
            <a:off x="571500" y="4419600"/>
            <a:ext cx="8001000" cy="1219200"/>
          </a:xfrm>
        </p:spPr>
        <p:txBody>
          <a:bodyPr/>
          <a:lstStyle>
            <a:lvl1pPr marL="0" indent="0" algn="ctr">
              <a:spcAft>
                <a:spcPts val="0"/>
              </a:spcAft>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dirty="0"/>
          </a:p>
        </p:txBody>
      </p:sp>
      <p:sp>
        <p:nvSpPr>
          <p:cNvPr id="4" name="Date Placeholder 3"/>
          <p:cNvSpPr>
            <a:spLocks noGrp="1"/>
          </p:cNvSpPr>
          <p:nvPr>
            <p:ph type="dt" sz="half" idx="10"/>
          </p:nvPr>
        </p:nvSpPr>
        <p:spPr/>
        <p:txBody>
          <a:bodyPr/>
          <a:lstStyle/>
          <a:p>
            <a:fld id="{A4A6734C-E115-4BC5-9FB0-F9BF6FABFDA0}" type="datetimeFigureOut">
              <a:rPr lang="en-US" smtClean="0"/>
              <a:t>11/29/2019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pic>
        <p:nvPicPr>
          <p:cNvPr id="9" name="Picture 8" descr="standardRule.png"/>
          <p:cNvPicPr>
            <a:picLocks noChangeAspect="1"/>
          </p:cNvPicPr>
          <p:nvPr/>
        </p:nvPicPr>
        <p:blipFill>
          <a:blip r:embed="rId3"/>
          <a:stretch>
            <a:fillRect/>
          </a:stretch>
        </p:blipFill>
        <p:spPr>
          <a:xfrm>
            <a:off x="2705100" y="41910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4360" y="434609"/>
            <a:ext cx="3749040" cy="1709928"/>
          </a:xfrm>
        </p:spPr>
        <p:txBody>
          <a:bodyPr vert="horz" lIns="91440" tIns="45720" rIns="91440" bIns="45720" rtlCol="0" anchor="b">
            <a:noAutofit/>
          </a:bodyPr>
          <a:lstStyle>
            <a:lvl1pPr algn="ctr" defTabSz="914400" rtl="0" eaLnBrk="1" latinLnBrk="0" hangingPunct="1">
              <a:spcBef>
                <a:spcPct val="0"/>
              </a:spcBef>
              <a:buNone/>
              <a:defRPr sz="3600" b="0" kern="1200">
                <a:solidFill>
                  <a:schemeClr val="tx1"/>
                </a:solidFill>
                <a:latin typeface="+mj-lt"/>
                <a:ea typeface="+mj-ea"/>
                <a:cs typeface="+mj-cs"/>
              </a:defRPr>
            </a:lvl1pPr>
          </a:lstStyle>
          <a:p>
            <a:r>
              <a:rPr lang="tr-TR" smtClean="0"/>
              <a:t>Click to edit Master title style</a:t>
            </a:r>
            <a:endParaRPr/>
          </a:p>
        </p:txBody>
      </p:sp>
      <p:sp>
        <p:nvSpPr>
          <p:cNvPr id="4" name="Text Placeholder 3"/>
          <p:cNvSpPr>
            <a:spLocks noGrp="1"/>
          </p:cNvSpPr>
          <p:nvPr>
            <p:ph type="body" sz="half" idx="2"/>
          </p:nvPr>
        </p:nvSpPr>
        <p:spPr>
          <a:xfrm>
            <a:off x="594360" y="2551176"/>
            <a:ext cx="3749040" cy="3145536"/>
          </a:xfrm>
        </p:spPr>
        <p:txBody>
          <a:bodyPr vert="horz" lIns="91440" tIns="45720" rIns="91440" bIns="45720" rtlCol="0">
            <a:normAutofit/>
          </a:bodyPr>
          <a:lstStyle>
            <a:lvl1pPr marL="0" indent="0">
              <a:spcAft>
                <a:spcPts val="1000"/>
              </a:spcAft>
              <a:buNone/>
              <a:defRPr sz="1800" kern="1200">
                <a:solidFill>
                  <a:schemeClr val="tx1"/>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0"/>
              </a:spcBef>
              <a:spcAft>
                <a:spcPts val="1800"/>
              </a:spcAft>
              <a:buFont typeface="Wingdings 2" pitchFamily="18" charset="2"/>
              <a:buNone/>
            </a:pPr>
            <a:r>
              <a:rPr lang="tr-TR" smtClean="0"/>
              <a:t>Click to edit Master text styles</a:t>
            </a:r>
          </a:p>
        </p:txBody>
      </p:sp>
      <p:sp>
        <p:nvSpPr>
          <p:cNvPr id="5" name="Date Placeholder 4"/>
          <p:cNvSpPr>
            <a:spLocks noGrp="1"/>
          </p:cNvSpPr>
          <p:nvPr>
            <p:ph type="dt" sz="half" idx="10"/>
          </p:nvPr>
        </p:nvSpPr>
        <p:spPr/>
        <p:txBody>
          <a:bodyPr/>
          <a:lstStyle/>
          <a:p>
            <a:fld id="{A4A6734C-E115-4BC5-9FB0-F9BF6FABFDA0}" type="datetimeFigureOut">
              <a:rPr lang="en-US" smtClean="0"/>
              <a:t>11/29/2019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pic>
        <p:nvPicPr>
          <p:cNvPr id="8" name="Picture 7" descr="shortRule.png"/>
          <p:cNvPicPr>
            <a:picLocks noChangeAspect="1"/>
          </p:cNvPicPr>
          <p:nvPr/>
        </p:nvPicPr>
        <p:blipFill>
          <a:blip r:embed="rId2"/>
          <a:stretch>
            <a:fillRect/>
          </a:stretch>
        </p:blipFill>
        <p:spPr>
          <a:xfrm>
            <a:off x="1222898" y="2305609"/>
            <a:ext cx="2495550" cy="95250"/>
          </a:xfrm>
          <a:prstGeom prst="rect">
            <a:avLst/>
          </a:prstGeom>
          <a:effectLst>
            <a:outerShdw blurRad="25400" sx="101000" sy="101000" algn="ctr" rotWithShape="0">
              <a:prstClr val="black">
                <a:alpha val="40000"/>
              </a:prstClr>
            </a:outerShdw>
          </a:effectLst>
        </p:spPr>
      </p:pic>
      <p:pic>
        <p:nvPicPr>
          <p:cNvPr id="11" name="Picture 10" descr="parAvion.png"/>
          <p:cNvPicPr>
            <a:picLocks noChangeAspect="1"/>
          </p:cNvPicPr>
          <p:nvPr/>
        </p:nvPicPr>
        <p:blipFill>
          <a:blip r:embed="rId3"/>
          <a:stretch>
            <a:fillRect/>
          </a:stretch>
        </p:blipFill>
        <p:spPr>
          <a:xfrm rot="308222">
            <a:off x="6798020" y="538594"/>
            <a:ext cx="1808485" cy="516710"/>
          </a:xfrm>
          <a:prstGeom prst="rect">
            <a:avLst/>
          </a:prstGeom>
        </p:spPr>
      </p:pic>
      <p:sp>
        <p:nvSpPr>
          <p:cNvPr id="3" name="Picture Placeholder 2"/>
          <p:cNvSpPr>
            <a:spLocks noGrp="1"/>
          </p:cNvSpPr>
          <p:nvPr>
            <p:ph type="pic" idx="1"/>
          </p:nvPr>
        </p:nvSpPr>
        <p:spPr>
          <a:xfrm rot="150174">
            <a:off x="4827538" y="836203"/>
            <a:ext cx="3657600" cy="4937760"/>
          </a:xfrm>
          <a:solidFill>
            <a:srgbClr val="FFFFFF">
              <a:shade val="85000"/>
            </a:srgbClr>
          </a:solidFill>
          <a:ln w="31750" cap="sq">
            <a:solidFill>
              <a:srgbClr val="FDFDFD"/>
            </a:solidFill>
            <a:miter lim="800000"/>
          </a:ln>
          <a:effectLst>
            <a:outerShdw blurRad="88900" dist="44450" dir="756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picTx" preserve="1">
  <p:cSld name="Picture above Caption">
    <p:spTree>
      <p:nvGrpSpPr>
        <p:cNvPr id="1" name=""/>
        <p:cNvGrpSpPr/>
        <p:nvPr/>
      </p:nvGrpSpPr>
      <p:grpSpPr>
        <a:xfrm>
          <a:off x="0" y="0"/>
          <a:ext cx="0" cy="0"/>
          <a:chOff x="0" y="0"/>
          <a:chExt cx="0" cy="0"/>
        </a:xfrm>
      </p:grpSpPr>
      <p:pic>
        <p:nvPicPr>
          <p:cNvPr id="12" name="Picture 11" descr="TitlePageOverlay.png"/>
          <p:cNvPicPr>
            <a:picLocks noChangeAspect="1"/>
          </p:cNvPicPr>
          <p:nvPr/>
        </p:nvPicPr>
        <p:blipFill>
          <a:blip r:embed="rId2"/>
          <a:stretch>
            <a:fillRect/>
          </a:stretch>
        </p:blipFill>
        <p:spPr>
          <a:xfrm>
            <a:off x="0" y="0"/>
            <a:ext cx="9144000" cy="6858000"/>
          </a:xfrm>
          <a:prstGeom prst="rect">
            <a:avLst/>
          </a:prstGeom>
        </p:spPr>
      </p:pic>
      <p:sp>
        <p:nvSpPr>
          <p:cNvPr id="2" name="Title 1"/>
          <p:cNvSpPr>
            <a:spLocks noGrp="1"/>
          </p:cNvSpPr>
          <p:nvPr>
            <p:ph type="title"/>
          </p:nvPr>
        </p:nvSpPr>
        <p:spPr>
          <a:xfrm>
            <a:off x="571500" y="2924825"/>
            <a:ext cx="8001000" cy="1709928"/>
          </a:xfrm>
        </p:spPr>
        <p:txBody>
          <a:bodyPr vert="horz" lIns="91440" tIns="45720" rIns="91440" bIns="45720" rtlCol="0" anchor="b">
            <a:noAutofit/>
          </a:bodyPr>
          <a:lstStyle>
            <a:lvl1pPr algn="ctr" defTabSz="914400" rtl="0" eaLnBrk="1" latinLnBrk="0" hangingPunct="1">
              <a:spcBef>
                <a:spcPct val="0"/>
              </a:spcBef>
              <a:buNone/>
              <a:defRPr sz="4000" b="0" kern="1200">
                <a:solidFill>
                  <a:schemeClr val="tx1"/>
                </a:solidFill>
                <a:latin typeface="+mj-lt"/>
                <a:ea typeface="+mj-ea"/>
                <a:cs typeface="+mj-cs"/>
              </a:defRPr>
            </a:lvl1pPr>
          </a:lstStyle>
          <a:p>
            <a:r>
              <a:rPr lang="tr-TR" smtClean="0"/>
              <a:t>Click to edit Master title style</a:t>
            </a:r>
            <a:endParaRPr/>
          </a:p>
        </p:txBody>
      </p:sp>
      <p:sp>
        <p:nvSpPr>
          <p:cNvPr id="4" name="Text Placeholder 3"/>
          <p:cNvSpPr>
            <a:spLocks noGrp="1"/>
          </p:cNvSpPr>
          <p:nvPr>
            <p:ph type="body" sz="half" idx="2"/>
          </p:nvPr>
        </p:nvSpPr>
        <p:spPr>
          <a:xfrm>
            <a:off x="571500" y="4800600"/>
            <a:ext cx="8001000" cy="1219200"/>
          </a:xfrm>
        </p:spPr>
        <p:txBody>
          <a:bodyPr vert="horz" lIns="91440" tIns="45720" rIns="91440" bIns="45720" rtlCol="0">
            <a:normAutofit/>
          </a:bodyPr>
          <a:lstStyle>
            <a:lvl1pPr marL="0" indent="0" algn="ctr">
              <a:spcAft>
                <a:spcPts val="300"/>
              </a:spcAft>
              <a:buNone/>
              <a:defRPr sz="1800" kern="1200">
                <a:solidFill>
                  <a:schemeClr val="tx1"/>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0"/>
              </a:spcBef>
              <a:spcAft>
                <a:spcPts val="1800"/>
              </a:spcAft>
              <a:buFont typeface="Wingdings 2" pitchFamily="18" charset="2"/>
              <a:buNone/>
            </a:pPr>
            <a:r>
              <a:rPr lang="tr-TR" smtClean="0"/>
              <a:t>Click to edit Master text styles</a:t>
            </a:r>
          </a:p>
        </p:txBody>
      </p:sp>
      <p:sp>
        <p:nvSpPr>
          <p:cNvPr id="5" name="Date Placeholder 4"/>
          <p:cNvSpPr>
            <a:spLocks noGrp="1"/>
          </p:cNvSpPr>
          <p:nvPr>
            <p:ph type="dt" sz="half" idx="10"/>
          </p:nvPr>
        </p:nvSpPr>
        <p:spPr/>
        <p:txBody>
          <a:bodyPr/>
          <a:lstStyle/>
          <a:p>
            <a:fld id="{A4A6734C-E115-4BC5-9FB0-F9BF6FABFDA0}" type="datetimeFigureOut">
              <a:rPr lang="en-US" smtClean="0"/>
              <a:t>11/29/2019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pic>
        <p:nvPicPr>
          <p:cNvPr id="8" name="Picture 7" descr="shortRule.png"/>
          <p:cNvPicPr>
            <a:picLocks noChangeAspect="1"/>
          </p:cNvPicPr>
          <p:nvPr/>
        </p:nvPicPr>
        <p:blipFill>
          <a:blip r:embed="rId3"/>
          <a:stretch>
            <a:fillRect/>
          </a:stretch>
        </p:blipFill>
        <p:spPr>
          <a:xfrm>
            <a:off x="3324225" y="4666129"/>
            <a:ext cx="2495550" cy="95250"/>
          </a:xfrm>
          <a:prstGeom prst="rect">
            <a:avLst/>
          </a:prstGeom>
          <a:effectLst>
            <a:outerShdw blurRad="25400" sx="101000" sy="101000" algn="ctr" rotWithShape="0">
              <a:prstClr val="black">
                <a:alpha val="40000"/>
              </a:prstClr>
            </a:outerShdw>
          </a:effectLst>
        </p:spPr>
      </p:pic>
      <p:sp>
        <p:nvSpPr>
          <p:cNvPr id="3" name="Picture Placeholder 2"/>
          <p:cNvSpPr>
            <a:spLocks noGrp="1"/>
          </p:cNvSpPr>
          <p:nvPr>
            <p:ph type="pic" idx="1"/>
          </p:nvPr>
        </p:nvSpPr>
        <p:spPr>
          <a:xfrm rot="21355093">
            <a:off x="2359666" y="458370"/>
            <a:ext cx="4424669" cy="3079124"/>
          </a:xfrm>
          <a:solidFill>
            <a:srgbClr val="FFFFFF">
              <a:shade val="85000"/>
            </a:srgbClr>
          </a:solidFill>
          <a:ln w="31750" cap="sq">
            <a:solidFill>
              <a:srgbClr val="FDFDFD"/>
            </a:solidFill>
            <a:miter lim="800000"/>
          </a:ln>
          <a:effectLst>
            <a:outerShdw blurRad="88900" dist="44450" dir="9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picTx" preserve="1">
  <p:cSld name="2 Pictures above Caption">
    <p:spTree>
      <p:nvGrpSpPr>
        <p:cNvPr id="1" name=""/>
        <p:cNvGrpSpPr/>
        <p:nvPr/>
      </p:nvGrpSpPr>
      <p:grpSpPr>
        <a:xfrm>
          <a:off x="0" y="0"/>
          <a:ext cx="0" cy="0"/>
          <a:chOff x="0" y="0"/>
          <a:chExt cx="0" cy="0"/>
        </a:xfrm>
      </p:grpSpPr>
      <p:pic>
        <p:nvPicPr>
          <p:cNvPr id="12" name="Picture 11" descr="TitlePageOverlay.png"/>
          <p:cNvPicPr>
            <a:picLocks noChangeAspect="1"/>
          </p:cNvPicPr>
          <p:nvPr/>
        </p:nvPicPr>
        <p:blipFill>
          <a:blip r:embed="rId2"/>
          <a:stretch>
            <a:fillRect/>
          </a:stretch>
        </p:blipFill>
        <p:spPr>
          <a:xfrm>
            <a:off x="0" y="0"/>
            <a:ext cx="9144000" cy="6858000"/>
          </a:xfrm>
          <a:prstGeom prst="rect">
            <a:avLst/>
          </a:prstGeom>
        </p:spPr>
      </p:pic>
      <p:pic>
        <p:nvPicPr>
          <p:cNvPr id="11" name="Picture 10" descr="parAvion.png"/>
          <p:cNvPicPr>
            <a:picLocks noChangeAspect="1"/>
          </p:cNvPicPr>
          <p:nvPr/>
        </p:nvPicPr>
        <p:blipFill>
          <a:blip r:embed="rId3"/>
          <a:stretch>
            <a:fillRect/>
          </a:stretch>
        </p:blipFill>
        <p:spPr>
          <a:xfrm rot="308222">
            <a:off x="6835967" y="278688"/>
            <a:ext cx="1695954" cy="484558"/>
          </a:xfrm>
          <a:prstGeom prst="rect">
            <a:avLst/>
          </a:prstGeom>
        </p:spPr>
      </p:pic>
      <p:sp>
        <p:nvSpPr>
          <p:cNvPr id="2" name="Title 1"/>
          <p:cNvSpPr>
            <a:spLocks noGrp="1"/>
          </p:cNvSpPr>
          <p:nvPr>
            <p:ph type="title"/>
          </p:nvPr>
        </p:nvSpPr>
        <p:spPr>
          <a:xfrm>
            <a:off x="571500" y="2924825"/>
            <a:ext cx="8001000" cy="1709928"/>
          </a:xfrm>
        </p:spPr>
        <p:txBody>
          <a:bodyPr vert="horz" lIns="91440" tIns="45720" rIns="91440" bIns="45720" rtlCol="0" anchor="b">
            <a:noAutofit/>
          </a:bodyPr>
          <a:lstStyle>
            <a:lvl1pPr algn="ctr" defTabSz="914400" rtl="0" eaLnBrk="1" latinLnBrk="0" hangingPunct="1">
              <a:spcBef>
                <a:spcPct val="0"/>
              </a:spcBef>
              <a:buNone/>
              <a:defRPr sz="4000" b="0" kern="1200">
                <a:solidFill>
                  <a:schemeClr val="tx1"/>
                </a:solidFill>
                <a:latin typeface="+mj-lt"/>
                <a:ea typeface="+mj-ea"/>
                <a:cs typeface="+mj-cs"/>
              </a:defRPr>
            </a:lvl1pPr>
          </a:lstStyle>
          <a:p>
            <a:r>
              <a:rPr lang="tr-TR" smtClean="0"/>
              <a:t>Click to edit Master title style</a:t>
            </a:r>
            <a:endParaRPr/>
          </a:p>
        </p:txBody>
      </p:sp>
      <p:sp>
        <p:nvSpPr>
          <p:cNvPr id="4" name="Text Placeholder 3"/>
          <p:cNvSpPr>
            <a:spLocks noGrp="1"/>
          </p:cNvSpPr>
          <p:nvPr>
            <p:ph type="body" sz="half" idx="2"/>
          </p:nvPr>
        </p:nvSpPr>
        <p:spPr>
          <a:xfrm>
            <a:off x="571500" y="4800600"/>
            <a:ext cx="8001000" cy="1219200"/>
          </a:xfrm>
        </p:spPr>
        <p:txBody>
          <a:bodyPr vert="horz" lIns="91440" tIns="45720" rIns="91440" bIns="45720" rtlCol="0">
            <a:normAutofit/>
          </a:bodyPr>
          <a:lstStyle>
            <a:lvl1pPr marL="0" indent="0" algn="ctr">
              <a:spcAft>
                <a:spcPts val="300"/>
              </a:spcAft>
              <a:buNone/>
              <a:defRPr sz="1800" kern="1200">
                <a:solidFill>
                  <a:schemeClr val="tx1"/>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0"/>
              </a:spcBef>
              <a:spcAft>
                <a:spcPts val="1800"/>
              </a:spcAft>
              <a:buFont typeface="Wingdings 2" pitchFamily="18" charset="2"/>
              <a:buNone/>
            </a:pPr>
            <a:r>
              <a:rPr lang="tr-TR" smtClean="0"/>
              <a:t>Click to edit Master text styles</a:t>
            </a:r>
          </a:p>
        </p:txBody>
      </p:sp>
      <p:sp>
        <p:nvSpPr>
          <p:cNvPr id="5" name="Date Placeholder 4"/>
          <p:cNvSpPr>
            <a:spLocks noGrp="1"/>
          </p:cNvSpPr>
          <p:nvPr>
            <p:ph type="dt" sz="half" idx="10"/>
          </p:nvPr>
        </p:nvSpPr>
        <p:spPr/>
        <p:txBody>
          <a:bodyPr/>
          <a:lstStyle/>
          <a:p>
            <a:fld id="{A4A6734C-E115-4BC5-9FB0-F9BF6FABFDA0}" type="datetimeFigureOut">
              <a:rPr lang="en-US" smtClean="0"/>
              <a:t>11/29/2019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pic>
        <p:nvPicPr>
          <p:cNvPr id="8" name="Picture 7" descr="shortRule.png"/>
          <p:cNvPicPr>
            <a:picLocks noChangeAspect="1"/>
          </p:cNvPicPr>
          <p:nvPr/>
        </p:nvPicPr>
        <p:blipFill>
          <a:blip r:embed="rId4"/>
          <a:stretch>
            <a:fillRect/>
          </a:stretch>
        </p:blipFill>
        <p:spPr>
          <a:xfrm>
            <a:off x="3324225" y="4666129"/>
            <a:ext cx="2495550" cy="95250"/>
          </a:xfrm>
          <a:prstGeom prst="rect">
            <a:avLst/>
          </a:prstGeom>
          <a:effectLst>
            <a:outerShdw blurRad="25400" sx="101000" sy="101000" algn="ctr" rotWithShape="0">
              <a:prstClr val="black">
                <a:alpha val="40000"/>
              </a:prstClr>
            </a:outerShdw>
          </a:effectLst>
        </p:spPr>
      </p:pic>
      <p:pic>
        <p:nvPicPr>
          <p:cNvPr id="13" name="Picture 12" descr="parAvion.png"/>
          <p:cNvPicPr>
            <a:picLocks noChangeAspect="1"/>
          </p:cNvPicPr>
          <p:nvPr/>
        </p:nvPicPr>
        <p:blipFill>
          <a:blip r:embed="rId3"/>
          <a:stretch>
            <a:fillRect/>
          </a:stretch>
        </p:blipFill>
        <p:spPr>
          <a:xfrm rot="20785255">
            <a:off x="2866028" y="3182426"/>
            <a:ext cx="1695954" cy="484558"/>
          </a:xfrm>
          <a:prstGeom prst="rect">
            <a:avLst/>
          </a:prstGeom>
        </p:spPr>
      </p:pic>
      <p:sp>
        <p:nvSpPr>
          <p:cNvPr id="10" name="Picture Placeholder 2"/>
          <p:cNvSpPr>
            <a:spLocks noGrp="1"/>
          </p:cNvSpPr>
          <p:nvPr>
            <p:ph type="pic" idx="13"/>
          </p:nvPr>
        </p:nvSpPr>
        <p:spPr>
          <a:xfrm rot="150321">
            <a:off x="4329929" y="546774"/>
            <a:ext cx="4163077" cy="2961146"/>
          </a:xfrm>
          <a:solidFill>
            <a:srgbClr val="FFFFFF">
              <a:shade val="85000"/>
            </a:srgbClr>
          </a:solidFill>
          <a:ln w="31750" cap="sq">
            <a:solidFill>
              <a:srgbClr val="FDFDFD"/>
            </a:solidFill>
            <a:miter lim="800000"/>
          </a:ln>
          <a:effectLst>
            <a:outerShdw blurRad="88900" dist="31750" dir="9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lgn="r">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3" name="Picture Placeholder 2"/>
          <p:cNvSpPr>
            <a:spLocks noGrp="1"/>
          </p:cNvSpPr>
          <p:nvPr>
            <p:ph type="pic" idx="1"/>
          </p:nvPr>
        </p:nvSpPr>
        <p:spPr>
          <a:xfrm rot="21380673">
            <a:off x="699762" y="451178"/>
            <a:ext cx="4163077" cy="2961146"/>
          </a:xfrm>
          <a:solidFill>
            <a:srgbClr val="FFFFFF">
              <a:shade val="85000"/>
            </a:srgbClr>
          </a:solidFill>
          <a:ln w="31750" cap="sq">
            <a:solidFill>
              <a:srgbClr val="FDFDFD"/>
            </a:solidFill>
            <a:miter lim="800000"/>
          </a:ln>
          <a:effectLst>
            <a:outerShdw blurRad="88900" dist="44450" dir="900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3 Pictures with Caption">
    <p:spTree>
      <p:nvGrpSpPr>
        <p:cNvPr id="1" name=""/>
        <p:cNvGrpSpPr/>
        <p:nvPr/>
      </p:nvGrpSpPr>
      <p:grpSpPr>
        <a:xfrm>
          <a:off x="0" y="0"/>
          <a:ext cx="0" cy="0"/>
          <a:chOff x="0" y="0"/>
          <a:chExt cx="0" cy="0"/>
        </a:xfrm>
      </p:grpSpPr>
      <p:pic>
        <p:nvPicPr>
          <p:cNvPr id="12" name="Picture 11" descr="TitlePageOverlay.png"/>
          <p:cNvPicPr>
            <a:picLocks noChangeAspect="1"/>
          </p:cNvPicPr>
          <p:nvPr/>
        </p:nvPicPr>
        <p:blipFill>
          <a:blip r:embed="rId2"/>
          <a:stretch>
            <a:fillRect/>
          </a:stretch>
        </p:blipFill>
        <p:spPr>
          <a:xfrm>
            <a:off x="0" y="0"/>
            <a:ext cx="9144000" cy="6858000"/>
          </a:xfrm>
          <a:prstGeom prst="rect">
            <a:avLst/>
          </a:prstGeom>
        </p:spPr>
      </p:pic>
      <p:sp>
        <p:nvSpPr>
          <p:cNvPr id="4" name="Text Placeholder 3"/>
          <p:cNvSpPr>
            <a:spLocks noGrp="1"/>
          </p:cNvSpPr>
          <p:nvPr>
            <p:ph type="body" sz="half" idx="2"/>
          </p:nvPr>
        </p:nvSpPr>
        <p:spPr>
          <a:xfrm>
            <a:off x="4983480" y="4800600"/>
            <a:ext cx="3246120" cy="1188720"/>
          </a:xfrm>
        </p:spPr>
        <p:txBody>
          <a:bodyPr vert="horz" lIns="91440" tIns="45720" rIns="91440" bIns="45720" rtlCol="0" anchor="t" anchorCtr="0">
            <a:normAutofit/>
          </a:bodyPr>
          <a:lstStyle>
            <a:lvl1pPr marL="0" indent="0" algn="ctr">
              <a:spcAft>
                <a:spcPts val="300"/>
              </a:spcAft>
              <a:buNone/>
              <a:defRPr sz="2000">
                <a:solidFill>
                  <a:schemeClr val="tx1"/>
                </a:solidFill>
                <a:latin typeface="Mistral" pitchFamily="66" charset="0"/>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0"/>
              </a:spcBef>
              <a:spcAft>
                <a:spcPts val="1800"/>
              </a:spcAft>
              <a:buFont typeface="Wingdings 2" pitchFamily="18" charset="2"/>
              <a:buNone/>
            </a:pPr>
            <a:r>
              <a:rPr lang="tr-TR" smtClean="0"/>
              <a:t>Click to edit Master text styles</a:t>
            </a:r>
          </a:p>
        </p:txBody>
      </p:sp>
      <p:sp>
        <p:nvSpPr>
          <p:cNvPr id="5" name="Date Placeholder 4"/>
          <p:cNvSpPr>
            <a:spLocks noGrp="1"/>
          </p:cNvSpPr>
          <p:nvPr>
            <p:ph type="dt" sz="half" idx="10"/>
          </p:nvPr>
        </p:nvSpPr>
        <p:spPr/>
        <p:txBody>
          <a:bodyPr/>
          <a:lstStyle/>
          <a:p>
            <a:fld id="{A4A6734C-E115-4BC5-9FB0-F9BF6FABFDA0}" type="datetimeFigureOut">
              <a:rPr lang="en-US" smtClean="0"/>
              <a:t>11/29/2019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sp>
        <p:nvSpPr>
          <p:cNvPr id="10" name="Picture Placeholder 2"/>
          <p:cNvSpPr>
            <a:spLocks noGrp="1"/>
          </p:cNvSpPr>
          <p:nvPr>
            <p:ph type="pic" idx="13"/>
          </p:nvPr>
        </p:nvSpPr>
        <p:spPr>
          <a:xfrm rot="253865">
            <a:off x="4415567" y="369110"/>
            <a:ext cx="3794703" cy="2729767"/>
          </a:xfrm>
          <a:solidFill>
            <a:srgbClr val="FFFFFF">
              <a:shade val="85000"/>
            </a:srgbClr>
          </a:solidFill>
          <a:ln w="31750" cap="sq">
            <a:solidFill>
              <a:srgbClr val="FDFDFD"/>
            </a:solidFill>
            <a:miter lim="800000"/>
          </a:ln>
          <a:effectLst>
            <a:outerShdw blurRad="88900" dist="44450" dir="60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lgn="r">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3" name="Picture Placeholder 2"/>
          <p:cNvSpPr>
            <a:spLocks noGrp="1"/>
          </p:cNvSpPr>
          <p:nvPr>
            <p:ph type="pic" idx="1"/>
          </p:nvPr>
        </p:nvSpPr>
        <p:spPr>
          <a:xfrm rot="20973137">
            <a:off x="530124" y="631160"/>
            <a:ext cx="3837559" cy="2604282"/>
          </a:xfrm>
          <a:solidFill>
            <a:srgbClr val="FFFFFF">
              <a:shade val="85000"/>
            </a:srgbClr>
          </a:solidFill>
          <a:ln w="31750" cap="sq">
            <a:solidFill>
              <a:srgbClr val="FDFDFD"/>
            </a:solidFill>
            <a:miter lim="800000"/>
          </a:ln>
          <a:effectLst>
            <a:outerShdw blurRad="88900" dist="44450" dir="9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14" name="Picture Placeholder 2"/>
          <p:cNvSpPr>
            <a:spLocks noGrp="1"/>
          </p:cNvSpPr>
          <p:nvPr>
            <p:ph type="pic" idx="14"/>
          </p:nvPr>
        </p:nvSpPr>
        <p:spPr>
          <a:xfrm rot="470783">
            <a:off x="708565" y="3070624"/>
            <a:ext cx="3918749" cy="2827517"/>
          </a:xfrm>
          <a:solidFill>
            <a:srgbClr val="FFFFFF">
              <a:shade val="85000"/>
            </a:srgbClr>
          </a:solidFill>
          <a:ln w="31750" cap="sq">
            <a:solidFill>
              <a:srgbClr val="FDFDFD"/>
            </a:solidFill>
            <a:miter lim="800000"/>
          </a:ln>
          <a:effectLst>
            <a:outerShdw blurRad="88900" dist="44450" dir="114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lgn="r">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11" name="Title 1"/>
          <p:cNvSpPr>
            <a:spLocks noGrp="1"/>
          </p:cNvSpPr>
          <p:nvPr>
            <p:ph type="title"/>
          </p:nvPr>
        </p:nvSpPr>
        <p:spPr>
          <a:xfrm rot="21240000">
            <a:off x="4717562" y="3396154"/>
            <a:ext cx="3474720" cy="1097280"/>
          </a:xfrm>
        </p:spPr>
        <p:txBody>
          <a:bodyPr vert="horz" lIns="91440" tIns="45720" rIns="91440" bIns="45720" rtlCol="0">
            <a:normAutofit/>
          </a:bodyPr>
          <a:lstStyle>
            <a:lvl1pPr algn="ctr" defTabSz="914400" rtl="0" eaLnBrk="1" latinLnBrk="0" hangingPunct="1">
              <a:spcBef>
                <a:spcPct val="0"/>
              </a:spcBef>
              <a:spcAft>
                <a:spcPts val="300"/>
              </a:spcAft>
              <a:buNone/>
              <a:defRPr sz="2800" kern="1200">
                <a:solidFill>
                  <a:schemeClr val="tx1"/>
                </a:solidFill>
                <a:latin typeface="Mistral" pitchFamily="66" charset="0"/>
                <a:ea typeface="+mn-ea"/>
                <a:cs typeface="+mn-cs"/>
              </a:defRPr>
            </a:lvl1pPr>
          </a:lstStyle>
          <a:p>
            <a:pPr marL="0" lvl="0" indent="0" algn="ctr" defTabSz="914400" rtl="0" eaLnBrk="1" latinLnBrk="0" hangingPunct="1">
              <a:spcBef>
                <a:spcPts val="0"/>
              </a:spcBef>
              <a:spcAft>
                <a:spcPts val="1800"/>
              </a:spcAft>
              <a:buFont typeface="Wingdings 2" pitchFamily="18" charset="2"/>
              <a:buNone/>
            </a:pPr>
            <a:r>
              <a:rPr lang="tr-TR" smtClean="0"/>
              <a:t>Click to edit Master title style</a:t>
            </a:r>
            <a:endParaRPr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p:cSld name="4 Pictures with Caption">
    <p:spTree>
      <p:nvGrpSpPr>
        <p:cNvPr id="1" name=""/>
        <p:cNvGrpSpPr/>
        <p:nvPr/>
      </p:nvGrpSpPr>
      <p:grpSpPr>
        <a:xfrm>
          <a:off x="0" y="0"/>
          <a:ext cx="0" cy="0"/>
          <a:chOff x="0" y="0"/>
          <a:chExt cx="0" cy="0"/>
        </a:xfrm>
      </p:grpSpPr>
      <p:pic>
        <p:nvPicPr>
          <p:cNvPr id="12" name="Picture 11" descr="TitlePageOverlay.png"/>
          <p:cNvPicPr>
            <a:picLocks noChangeAspect="1"/>
          </p:cNvPicPr>
          <p:nvPr/>
        </p:nvPicPr>
        <p:blipFill>
          <a:blip r:embed="rId2"/>
          <a:stretch>
            <a:fillRect/>
          </a:stretch>
        </p:blipFill>
        <p:spPr>
          <a:xfrm>
            <a:off x="0" y="0"/>
            <a:ext cx="9144000" cy="6858000"/>
          </a:xfrm>
          <a:prstGeom prst="rect">
            <a:avLst/>
          </a:prstGeom>
        </p:spPr>
      </p:pic>
      <p:sp>
        <p:nvSpPr>
          <p:cNvPr id="4" name="Text Placeholder 3"/>
          <p:cNvSpPr>
            <a:spLocks noGrp="1"/>
          </p:cNvSpPr>
          <p:nvPr>
            <p:ph type="body" sz="half" idx="2"/>
          </p:nvPr>
        </p:nvSpPr>
        <p:spPr>
          <a:xfrm>
            <a:off x="762000" y="4876800"/>
            <a:ext cx="3048000" cy="1188720"/>
          </a:xfrm>
        </p:spPr>
        <p:txBody>
          <a:bodyPr vert="horz" lIns="91440" tIns="45720" rIns="91440" bIns="45720" rtlCol="0">
            <a:normAutofit/>
          </a:bodyPr>
          <a:lstStyle>
            <a:lvl1pPr marL="0" indent="0" algn="ctr">
              <a:spcAft>
                <a:spcPts val="300"/>
              </a:spcAft>
              <a:buNone/>
              <a:defRPr sz="2000" kern="1200">
                <a:solidFill>
                  <a:schemeClr val="tx1"/>
                </a:solidFill>
                <a:latin typeface="Mistral" pitchFamily="66" charset="0"/>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0"/>
              </a:spcBef>
              <a:spcAft>
                <a:spcPts val="1800"/>
              </a:spcAft>
              <a:buFont typeface="Wingdings 2" pitchFamily="18" charset="2"/>
              <a:buNone/>
            </a:pPr>
            <a:r>
              <a:rPr lang="tr-TR" smtClean="0"/>
              <a:t>Click to edit Master text styles</a:t>
            </a:r>
          </a:p>
        </p:txBody>
      </p:sp>
      <p:sp>
        <p:nvSpPr>
          <p:cNvPr id="5" name="Date Placeholder 4"/>
          <p:cNvSpPr>
            <a:spLocks noGrp="1"/>
          </p:cNvSpPr>
          <p:nvPr>
            <p:ph type="dt" sz="half" idx="10"/>
          </p:nvPr>
        </p:nvSpPr>
        <p:spPr/>
        <p:txBody>
          <a:bodyPr/>
          <a:lstStyle/>
          <a:p>
            <a:fld id="{A4A6734C-E115-4BC5-9FB0-F9BF6FABFDA0}" type="datetimeFigureOut">
              <a:rPr lang="en-US" smtClean="0"/>
              <a:t>11/29/2019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pic>
        <p:nvPicPr>
          <p:cNvPr id="15" name="Picture 14" descr="parAvion.png"/>
          <p:cNvPicPr>
            <a:picLocks noChangeAspect="1"/>
          </p:cNvPicPr>
          <p:nvPr/>
        </p:nvPicPr>
        <p:blipFill>
          <a:blip r:embed="rId3"/>
          <a:stretch>
            <a:fillRect/>
          </a:stretch>
        </p:blipFill>
        <p:spPr>
          <a:xfrm rot="308222">
            <a:off x="7428515" y="2619243"/>
            <a:ext cx="1580737" cy="451639"/>
          </a:xfrm>
          <a:prstGeom prst="rect">
            <a:avLst/>
          </a:prstGeom>
        </p:spPr>
      </p:pic>
      <p:pic>
        <p:nvPicPr>
          <p:cNvPr id="11" name="Picture 10" descr="pictureStamp-Frame.png"/>
          <p:cNvPicPr>
            <a:picLocks noChangeAspect="1"/>
          </p:cNvPicPr>
          <p:nvPr/>
        </p:nvPicPr>
        <p:blipFill>
          <a:blip r:embed="rId4"/>
          <a:stretch>
            <a:fillRect/>
          </a:stretch>
        </p:blipFill>
        <p:spPr>
          <a:xfrm rot="322260">
            <a:off x="6339646" y="604321"/>
            <a:ext cx="1610332" cy="2025115"/>
          </a:xfrm>
          <a:prstGeom prst="rect">
            <a:avLst/>
          </a:prstGeom>
        </p:spPr>
      </p:pic>
      <p:pic>
        <p:nvPicPr>
          <p:cNvPr id="13" name="Picture 12" descr="pictureStamp-Frame.png"/>
          <p:cNvPicPr>
            <a:picLocks noChangeAspect="1"/>
          </p:cNvPicPr>
          <p:nvPr/>
        </p:nvPicPr>
        <p:blipFill>
          <a:blip r:embed="rId4"/>
          <a:stretch>
            <a:fillRect/>
          </a:stretch>
        </p:blipFill>
        <p:spPr>
          <a:xfrm rot="322260">
            <a:off x="4891846" y="985321"/>
            <a:ext cx="1610332" cy="2025115"/>
          </a:xfrm>
          <a:prstGeom prst="rect">
            <a:avLst/>
          </a:prstGeom>
        </p:spPr>
      </p:pic>
      <p:sp>
        <p:nvSpPr>
          <p:cNvPr id="16" name="Picture Placeholder 2"/>
          <p:cNvSpPr>
            <a:spLocks noGrp="1"/>
          </p:cNvSpPr>
          <p:nvPr>
            <p:ph type="pic" idx="14"/>
          </p:nvPr>
        </p:nvSpPr>
        <p:spPr>
          <a:xfrm rot="247118">
            <a:off x="5075220" y="1165774"/>
            <a:ext cx="1243584" cy="1664208"/>
          </a:xfrm>
          <a:solidFill>
            <a:srgbClr val="FFFFFF">
              <a:shade val="85000"/>
            </a:srgbClr>
          </a:solidFill>
          <a:ln w="114300" cap="sq">
            <a:noFill/>
            <a:miter lim="800000"/>
          </a:ln>
          <a:effectLst/>
          <a:scene3d>
            <a:camera prst="perspectiveRelaxed">
              <a:rot lat="0" lon="0" rev="0"/>
            </a:camera>
            <a:lightRig rig="twoPt" dir="t">
              <a:rot lat="0" lon="0" rev="7200000"/>
            </a:lightRig>
          </a:scene3d>
          <a:sp3d prstMaterial="matte">
            <a:contourClr>
              <a:srgbClr val="FFFFFF"/>
            </a:contourClr>
          </a:sp3d>
        </p:spPr>
        <p:txBody>
          <a:bodyPr>
            <a:normAutofit/>
          </a:bodyPr>
          <a:lstStyle>
            <a:lvl1pPr marL="0" indent="0">
              <a:buNone/>
              <a:defRPr sz="1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17" name="Picture Placeholder 2"/>
          <p:cNvSpPr>
            <a:spLocks noGrp="1"/>
          </p:cNvSpPr>
          <p:nvPr>
            <p:ph type="pic" idx="15"/>
          </p:nvPr>
        </p:nvSpPr>
        <p:spPr>
          <a:xfrm rot="271248">
            <a:off x="6523020" y="784774"/>
            <a:ext cx="1243584" cy="1664208"/>
          </a:xfrm>
          <a:solidFill>
            <a:srgbClr val="FFFFFF">
              <a:shade val="85000"/>
            </a:srgbClr>
          </a:solidFill>
          <a:ln w="114300" cap="sq">
            <a:noFill/>
            <a:miter lim="800000"/>
          </a:ln>
          <a:effectLst/>
          <a:scene3d>
            <a:camera prst="perspectiveRelaxed">
              <a:rot lat="0" lon="0" rev="0"/>
            </a:camera>
            <a:lightRig rig="twoPt" dir="t">
              <a:rot lat="0" lon="0" rev="7200000"/>
            </a:lightRig>
          </a:scene3d>
          <a:sp3d prstMaterial="matte">
            <a:contourClr>
              <a:srgbClr val="FFFFFF"/>
            </a:contourClr>
          </a:sp3d>
        </p:spPr>
        <p:txBody>
          <a:bodyPr>
            <a:normAutofit/>
          </a:bodyPr>
          <a:lstStyle>
            <a:lvl1pPr marL="0" indent="0">
              <a:buNone/>
              <a:defRPr sz="1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10" name="Picture Placeholder 2"/>
          <p:cNvSpPr>
            <a:spLocks noGrp="1"/>
          </p:cNvSpPr>
          <p:nvPr>
            <p:ph type="pic" idx="13"/>
          </p:nvPr>
        </p:nvSpPr>
        <p:spPr>
          <a:xfrm rot="253865">
            <a:off x="4519045" y="2873698"/>
            <a:ext cx="3931920" cy="2834640"/>
          </a:xfrm>
          <a:solidFill>
            <a:srgbClr val="FFFFFF">
              <a:shade val="85000"/>
            </a:srgbClr>
          </a:solidFill>
          <a:ln w="31750" cap="sq">
            <a:solidFill>
              <a:srgbClr val="FDFDFD"/>
            </a:solidFill>
            <a:miter lim="800000"/>
          </a:ln>
          <a:effectLst>
            <a:outerShdw blurRad="88900" dist="44450" dir="69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lgn="r">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3" name="Picture Placeholder 2"/>
          <p:cNvSpPr>
            <a:spLocks noGrp="1"/>
          </p:cNvSpPr>
          <p:nvPr>
            <p:ph type="pic" idx="1"/>
          </p:nvPr>
        </p:nvSpPr>
        <p:spPr>
          <a:xfrm rot="21193488">
            <a:off x="610678" y="450635"/>
            <a:ext cx="3931920" cy="2834640"/>
          </a:xfrm>
          <a:solidFill>
            <a:srgbClr val="FFFFFF">
              <a:shade val="85000"/>
            </a:srgbClr>
          </a:solidFill>
          <a:ln w="31750" cap="sq">
            <a:solidFill>
              <a:srgbClr val="FDFDFD"/>
            </a:solidFill>
            <a:miter lim="800000"/>
          </a:ln>
          <a:effectLst>
            <a:outerShdw blurRad="88900" dist="44450" dir="9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14" name="Title 1"/>
          <p:cNvSpPr>
            <a:spLocks noGrp="1"/>
          </p:cNvSpPr>
          <p:nvPr>
            <p:ph type="title"/>
          </p:nvPr>
        </p:nvSpPr>
        <p:spPr>
          <a:xfrm rot="21240000">
            <a:off x="455724" y="3551615"/>
            <a:ext cx="3474720" cy="1097280"/>
          </a:xfrm>
        </p:spPr>
        <p:txBody>
          <a:bodyPr vert="horz" lIns="91440" tIns="45720" rIns="91440" bIns="45720" rtlCol="0">
            <a:normAutofit/>
          </a:bodyPr>
          <a:lstStyle>
            <a:lvl1pPr algn="ctr" defTabSz="914400" rtl="0" eaLnBrk="1" latinLnBrk="0" hangingPunct="1">
              <a:spcBef>
                <a:spcPct val="0"/>
              </a:spcBef>
              <a:spcAft>
                <a:spcPts val="300"/>
              </a:spcAft>
              <a:buNone/>
              <a:defRPr sz="2800" kern="1200">
                <a:solidFill>
                  <a:schemeClr val="tx1"/>
                </a:solidFill>
                <a:latin typeface="Mistral" pitchFamily="66" charset="0"/>
                <a:ea typeface="+mn-ea"/>
                <a:cs typeface="+mn-cs"/>
              </a:defRPr>
            </a:lvl1pPr>
          </a:lstStyle>
          <a:p>
            <a:pPr marL="0" lvl="0" indent="0" algn="ctr" defTabSz="914400" rtl="0" eaLnBrk="1" latinLnBrk="0" hangingPunct="1">
              <a:spcBef>
                <a:spcPts val="0"/>
              </a:spcBef>
              <a:spcAft>
                <a:spcPts val="1800"/>
              </a:spcAft>
              <a:buFont typeface="Wingdings 2" pitchFamily="18" charset="2"/>
              <a:buNone/>
            </a:pPr>
            <a:r>
              <a:rPr lang="tr-TR" smtClean="0"/>
              <a:t>Click to edit Master title style</a:t>
            </a:r>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marL="2286000" indent="-457200">
              <a:defRPr/>
            </a:lvl6pPr>
            <a:lvl7pPr marL="2286000" indent="-457200">
              <a:defRPr/>
            </a:lvl7pPr>
            <a:lvl8pPr marL="2286000" indent="-457200">
              <a:defRPr/>
            </a:lvl8pPr>
            <a:lvl9pPr marL="2286000" indent="-457200">
              <a:defRPr/>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Date Placeholder 3"/>
          <p:cNvSpPr>
            <a:spLocks noGrp="1"/>
          </p:cNvSpPr>
          <p:nvPr>
            <p:ph type="dt" sz="half" idx="10"/>
          </p:nvPr>
        </p:nvSpPr>
        <p:spPr/>
        <p:txBody>
          <a:bodyPr/>
          <a:lstStyle/>
          <a:p>
            <a:fld id="{A4A6734C-E115-4BC5-9FB0-F9BF6FABFDA0}" type="datetimeFigureOut">
              <a:rPr lang="en-US" smtClean="0"/>
              <a:t>11/29/2019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pic>
        <p:nvPicPr>
          <p:cNvPr id="7" name="Picture 6" descr="standardRule.png"/>
          <p:cNvPicPr>
            <a:picLocks noChangeAspect="1"/>
          </p:cNvPicPr>
          <p:nvPr/>
        </p:nvPicPr>
        <p:blipFill>
          <a:blip r:embed="rId2"/>
          <a:stretch>
            <a:fillRect/>
          </a:stretch>
        </p:blipFill>
        <p:spPr>
          <a:xfrm>
            <a:off x="2705100" y="15240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96634" y="577849"/>
            <a:ext cx="1882589" cy="5461001"/>
          </a:xfrm>
        </p:spPr>
        <p:txBody>
          <a:bodyPr vert="eaVert"/>
          <a:lstStyle>
            <a:lvl1pPr>
              <a:defRPr sz="4400"/>
            </a:lvl1pPr>
          </a:lstStyle>
          <a:p>
            <a:r>
              <a:rPr lang="tr-TR" smtClean="0"/>
              <a:t>Click to edit Master title style</a:t>
            </a:r>
            <a:endParaRPr/>
          </a:p>
        </p:txBody>
      </p:sp>
      <p:sp>
        <p:nvSpPr>
          <p:cNvPr id="3" name="Vertical Text Placeholder 2"/>
          <p:cNvSpPr>
            <a:spLocks noGrp="1"/>
          </p:cNvSpPr>
          <p:nvPr>
            <p:ph type="body" orient="vert" idx="1"/>
          </p:nvPr>
        </p:nvSpPr>
        <p:spPr>
          <a:xfrm>
            <a:off x="578224" y="577849"/>
            <a:ext cx="5768788" cy="5461001"/>
          </a:xfrm>
        </p:spPr>
        <p:txBody>
          <a:bodyPr vert="eaVert"/>
          <a:lstStyle>
            <a:lvl5pPr>
              <a:defRPr/>
            </a:lvl5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Date Placeholder 3"/>
          <p:cNvSpPr>
            <a:spLocks noGrp="1"/>
          </p:cNvSpPr>
          <p:nvPr>
            <p:ph type="dt" sz="half" idx="10"/>
          </p:nvPr>
        </p:nvSpPr>
        <p:spPr/>
        <p:txBody>
          <a:bodyPr/>
          <a:lstStyle/>
          <a:p>
            <a:fld id="{A4A6734C-E115-4BC5-9FB0-F9BF6FABFDA0}" type="datetimeFigureOut">
              <a:rPr lang="en-US" smtClean="0"/>
              <a:t>11/29/2019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pic>
        <p:nvPicPr>
          <p:cNvPr id="7" name="Picture 6" descr="verticalRule.png"/>
          <p:cNvPicPr>
            <a:picLocks noChangeAspect="1"/>
          </p:cNvPicPr>
          <p:nvPr/>
        </p:nvPicPr>
        <p:blipFill>
          <a:blip r:embed="rId2"/>
          <a:stretch>
            <a:fillRect/>
          </a:stretch>
        </p:blipFill>
        <p:spPr>
          <a:xfrm>
            <a:off x="6512859" y="1562100"/>
            <a:ext cx="152400" cy="37338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Date Placeholder 3"/>
          <p:cNvSpPr>
            <a:spLocks noGrp="1"/>
          </p:cNvSpPr>
          <p:nvPr>
            <p:ph type="dt" sz="half" idx="10"/>
          </p:nvPr>
        </p:nvSpPr>
        <p:spPr/>
        <p:txBody>
          <a:bodyPr/>
          <a:lstStyle/>
          <a:p>
            <a:fld id="{A4A6734C-E115-4BC5-9FB0-F9BF6FABFDA0}" type="datetimeFigureOut">
              <a:rPr lang="en-US" smtClean="0"/>
              <a:t>11/29/2019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pic>
        <p:nvPicPr>
          <p:cNvPr id="8" name="Picture 7" descr="standardRule.png"/>
          <p:cNvPicPr>
            <a:picLocks noChangeAspect="1"/>
          </p:cNvPicPr>
          <p:nvPr/>
        </p:nvPicPr>
        <p:blipFill>
          <a:blip r:embed="rId2"/>
          <a:stretch>
            <a:fillRect/>
          </a:stretch>
        </p:blipFill>
        <p:spPr>
          <a:xfrm>
            <a:off x="2705100" y="15240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Title Slide with 3 Pictures">
    <p:spTree>
      <p:nvGrpSpPr>
        <p:cNvPr id="1" name=""/>
        <p:cNvGrpSpPr/>
        <p:nvPr/>
      </p:nvGrpSpPr>
      <p:grpSpPr>
        <a:xfrm>
          <a:off x="0" y="0"/>
          <a:ext cx="0" cy="0"/>
          <a:chOff x="0" y="0"/>
          <a:chExt cx="0" cy="0"/>
        </a:xfrm>
      </p:grpSpPr>
      <p:pic>
        <p:nvPicPr>
          <p:cNvPr id="8" name="Picture 7" descr="TitlePageOverlay.png"/>
          <p:cNvPicPr>
            <a:picLocks noChangeAspect="1"/>
          </p:cNvPicPr>
          <p:nvPr/>
        </p:nvPicPr>
        <p:blipFill>
          <a:blip r:embed="rId2"/>
          <a:stretch>
            <a:fillRect/>
          </a:stretch>
        </p:blipFill>
        <p:spPr>
          <a:xfrm>
            <a:off x="0" y="0"/>
            <a:ext cx="9144000" cy="6858000"/>
          </a:xfrm>
          <a:prstGeom prst="rect">
            <a:avLst/>
          </a:prstGeom>
        </p:spPr>
      </p:pic>
      <p:sp>
        <p:nvSpPr>
          <p:cNvPr id="2" name="Title 1"/>
          <p:cNvSpPr>
            <a:spLocks noGrp="1"/>
          </p:cNvSpPr>
          <p:nvPr>
            <p:ph type="ctrTitle"/>
          </p:nvPr>
        </p:nvSpPr>
        <p:spPr>
          <a:xfrm>
            <a:off x="571500" y="2057401"/>
            <a:ext cx="8001000" cy="2424766"/>
          </a:xfrm>
        </p:spPr>
        <p:txBody>
          <a:bodyPr anchor="b" anchorCtr="0">
            <a:noAutofit/>
          </a:bodyPr>
          <a:lstStyle>
            <a:lvl1pPr>
              <a:defRPr sz="5600">
                <a:solidFill>
                  <a:schemeClr val="tx1"/>
                </a:solidFill>
              </a:defRPr>
            </a:lvl1pPr>
          </a:lstStyle>
          <a:p>
            <a:r>
              <a:rPr lang="tr-TR" smtClean="0"/>
              <a:t>Click to edit Master title style</a:t>
            </a:r>
            <a:endParaRPr/>
          </a:p>
        </p:txBody>
      </p:sp>
      <p:sp>
        <p:nvSpPr>
          <p:cNvPr id="3" name="Subtitle 2"/>
          <p:cNvSpPr>
            <a:spLocks noGrp="1"/>
          </p:cNvSpPr>
          <p:nvPr>
            <p:ph type="subTitle" idx="1"/>
          </p:nvPr>
        </p:nvSpPr>
        <p:spPr>
          <a:xfrm>
            <a:off x="571500" y="4800600"/>
            <a:ext cx="8001000" cy="1219200"/>
          </a:xfrm>
        </p:spPr>
        <p:txBody>
          <a:bodyPr/>
          <a:lstStyle>
            <a:lvl1pPr marL="0" indent="0" algn="ctr">
              <a:spcAft>
                <a:spcPts val="0"/>
              </a:spcAft>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dirty="0"/>
          </a:p>
        </p:txBody>
      </p:sp>
      <p:sp>
        <p:nvSpPr>
          <p:cNvPr id="4" name="Date Placeholder 3"/>
          <p:cNvSpPr>
            <a:spLocks noGrp="1"/>
          </p:cNvSpPr>
          <p:nvPr>
            <p:ph type="dt" sz="half" idx="10"/>
          </p:nvPr>
        </p:nvSpPr>
        <p:spPr/>
        <p:txBody>
          <a:bodyPr/>
          <a:lstStyle/>
          <a:p>
            <a:fld id="{A4A6734C-E115-4BC5-9FB0-F9BF6FABFDA0}" type="datetimeFigureOut">
              <a:rPr lang="en-US" smtClean="0"/>
              <a:t>11/29/2019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pic>
        <p:nvPicPr>
          <p:cNvPr id="9" name="Picture 8" descr="standardRule.png"/>
          <p:cNvPicPr>
            <a:picLocks noChangeAspect="1"/>
          </p:cNvPicPr>
          <p:nvPr/>
        </p:nvPicPr>
        <p:blipFill>
          <a:blip r:embed="rId3"/>
          <a:stretch>
            <a:fillRect/>
          </a:stretch>
        </p:blipFill>
        <p:spPr>
          <a:xfrm>
            <a:off x="2705100" y="4572000"/>
            <a:ext cx="3733800" cy="152400"/>
          </a:xfrm>
          <a:prstGeom prst="rect">
            <a:avLst/>
          </a:prstGeom>
          <a:effectLst>
            <a:outerShdw blurRad="25400" sx="101000" sy="101000" algn="ctr" rotWithShape="0">
              <a:prstClr val="black">
                <a:alpha val="40000"/>
              </a:prstClr>
            </a:outerShdw>
          </a:effectLst>
        </p:spPr>
      </p:pic>
      <p:pic>
        <p:nvPicPr>
          <p:cNvPr id="10" name="Picture 9" descr="pictureStamp-Frame.png"/>
          <p:cNvPicPr>
            <a:picLocks noChangeAspect="1"/>
          </p:cNvPicPr>
          <p:nvPr/>
        </p:nvPicPr>
        <p:blipFill>
          <a:blip r:embed="rId4"/>
          <a:stretch>
            <a:fillRect/>
          </a:stretch>
        </p:blipFill>
        <p:spPr>
          <a:xfrm rot="21366660">
            <a:off x="5138374" y="599839"/>
            <a:ext cx="1610332" cy="2025115"/>
          </a:xfrm>
          <a:prstGeom prst="rect">
            <a:avLst/>
          </a:prstGeom>
        </p:spPr>
      </p:pic>
      <p:pic>
        <p:nvPicPr>
          <p:cNvPr id="11" name="Picture 10" descr="pictureStamp-Frame.png"/>
          <p:cNvPicPr>
            <a:picLocks noChangeAspect="1"/>
          </p:cNvPicPr>
          <p:nvPr/>
        </p:nvPicPr>
        <p:blipFill>
          <a:blip r:embed="rId4"/>
          <a:stretch>
            <a:fillRect/>
          </a:stretch>
        </p:blipFill>
        <p:spPr>
          <a:xfrm rot="21329776">
            <a:off x="2072772" y="555386"/>
            <a:ext cx="1610332" cy="2025115"/>
          </a:xfrm>
          <a:prstGeom prst="rect">
            <a:avLst/>
          </a:prstGeom>
        </p:spPr>
      </p:pic>
      <p:sp>
        <p:nvSpPr>
          <p:cNvPr id="12" name="Picture Placeholder 2"/>
          <p:cNvSpPr>
            <a:spLocks noGrp="1"/>
          </p:cNvSpPr>
          <p:nvPr>
            <p:ph type="pic" idx="14"/>
          </p:nvPr>
        </p:nvSpPr>
        <p:spPr>
          <a:xfrm rot="21254634">
            <a:off x="2256146" y="735839"/>
            <a:ext cx="1243584" cy="1664208"/>
          </a:xfrm>
          <a:solidFill>
            <a:srgbClr val="FFFFFF">
              <a:shade val="85000"/>
            </a:srgbClr>
          </a:solidFill>
          <a:ln w="114300" cap="sq">
            <a:noFill/>
            <a:miter lim="800000"/>
          </a:ln>
          <a:effectLst/>
          <a:scene3d>
            <a:camera prst="perspectiveRelaxed">
              <a:rot lat="0" lon="0" rev="0"/>
            </a:camera>
            <a:lightRig rig="twoPt" dir="t">
              <a:rot lat="0" lon="0" rev="7200000"/>
            </a:lightRig>
          </a:scene3d>
          <a:sp3d prstMaterial="matte">
            <a:contourClr>
              <a:srgbClr val="FFFFFF"/>
            </a:contourClr>
          </a:sp3d>
        </p:spPr>
        <p:txBody>
          <a:bodyPr>
            <a:normAutofit/>
          </a:bodyPr>
          <a:lstStyle>
            <a:lvl1pPr marL="0" indent="0">
              <a:buNone/>
              <a:defRPr sz="1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13" name="Picture Placeholder 2"/>
          <p:cNvSpPr>
            <a:spLocks noGrp="1"/>
          </p:cNvSpPr>
          <p:nvPr>
            <p:ph type="pic" idx="15"/>
          </p:nvPr>
        </p:nvSpPr>
        <p:spPr>
          <a:xfrm rot="21315648">
            <a:off x="5321748" y="780292"/>
            <a:ext cx="1243584" cy="1664208"/>
          </a:xfrm>
          <a:solidFill>
            <a:srgbClr val="FFFFFF">
              <a:shade val="85000"/>
            </a:srgbClr>
          </a:solidFill>
          <a:ln w="114300" cap="sq">
            <a:noFill/>
            <a:miter lim="800000"/>
          </a:ln>
          <a:effectLst/>
          <a:scene3d>
            <a:camera prst="perspectiveRelaxed">
              <a:rot lat="0" lon="0" rev="0"/>
            </a:camera>
            <a:lightRig rig="twoPt" dir="t">
              <a:rot lat="0" lon="0" rev="7200000"/>
            </a:lightRig>
          </a:scene3d>
          <a:sp3d prstMaterial="matte">
            <a:contourClr>
              <a:srgbClr val="FFFFFF"/>
            </a:contourClr>
          </a:sp3d>
        </p:spPr>
        <p:txBody>
          <a:bodyPr>
            <a:normAutofit/>
          </a:bodyPr>
          <a:lstStyle>
            <a:lvl1pPr marL="0" indent="0">
              <a:buNone/>
              <a:defRPr sz="1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pic>
        <p:nvPicPr>
          <p:cNvPr id="14" name="Picture 13" descr="pictureStamp-Frame.png"/>
          <p:cNvPicPr>
            <a:picLocks noChangeAspect="1"/>
          </p:cNvPicPr>
          <p:nvPr/>
        </p:nvPicPr>
        <p:blipFill>
          <a:blip r:embed="rId4"/>
          <a:stretch>
            <a:fillRect/>
          </a:stretch>
        </p:blipFill>
        <p:spPr>
          <a:xfrm rot="151790">
            <a:off x="3591963" y="936015"/>
            <a:ext cx="1610332" cy="2025115"/>
          </a:xfrm>
          <a:prstGeom prst="rect">
            <a:avLst/>
          </a:prstGeom>
        </p:spPr>
      </p:pic>
      <p:sp>
        <p:nvSpPr>
          <p:cNvPr id="17" name="Picture Placeholder 2"/>
          <p:cNvSpPr>
            <a:spLocks noGrp="1"/>
          </p:cNvSpPr>
          <p:nvPr>
            <p:ph type="pic" idx="17"/>
          </p:nvPr>
        </p:nvSpPr>
        <p:spPr>
          <a:xfrm rot="100778">
            <a:off x="3775337" y="1116468"/>
            <a:ext cx="1243584" cy="1664208"/>
          </a:xfrm>
          <a:solidFill>
            <a:srgbClr val="FFFFFF">
              <a:shade val="85000"/>
            </a:srgbClr>
          </a:solidFill>
          <a:ln w="114300" cap="sq">
            <a:noFill/>
            <a:miter lim="800000"/>
          </a:ln>
          <a:effectLst/>
          <a:scene3d>
            <a:camera prst="perspectiveRelaxed">
              <a:rot lat="0" lon="0" rev="0"/>
            </a:camera>
            <a:lightRig rig="twoPt" dir="t">
              <a:rot lat="0" lon="0" rev="7200000"/>
            </a:lightRig>
          </a:scene3d>
          <a:sp3d prstMaterial="matte">
            <a:contourClr>
              <a:srgbClr val="FFFFFF"/>
            </a:contourClr>
          </a:sp3d>
        </p:spPr>
        <p:txBody>
          <a:bodyPr>
            <a:normAutofit/>
          </a:bodyPr>
          <a:lstStyle>
            <a:lvl1pPr marL="0" indent="0">
              <a:buNone/>
              <a:defRPr sz="1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1500" y="1282700"/>
            <a:ext cx="8001000" cy="1917700"/>
          </a:xfrm>
        </p:spPr>
        <p:txBody>
          <a:bodyPr anchor="b" anchorCtr="0">
            <a:noAutofit/>
          </a:bodyPr>
          <a:lstStyle>
            <a:lvl1pPr algn="ctr">
              <a:defRPr sz="5600" b="0" cap="none" baseline="0">
                <a:solidFill>
                  <a:schemeClr val="tx1"/>
                </a:solidFill>
              </a:defRPr>
            </a:lvl1pPr>
          </a:lstStyle>
          <a:p>
            <a:r>
              <a:rPr lang="tr-TR" smtClean="0"/>
              <a:t>Click to edit Master title style</a:t>
            </a:r>
            <a:endParaRPr/>
          </a:p>
        </p:txBody>
      </p:sp>
      <p:sp>
        <p:nvSpPr>
          <p:cNvPr id="3" name="Text Placeholder 2"/>
          <p:cNvSpPr>
            <a:spLocks noGrp="1"/>
          </p:cNvSpPr>
          <p:nvPr>
            <p:ph type="body" idx="1"/>
          </p:nvPr>
        </p:nvSpPr>
        <p:spPr>
          <a:xfrm>
            <a:off x="571500" y="3644153"/>
            <a:ext cx="8001000" cy="833718"/>
          </a:xfrm>
        </p:spPr>
        <p:txBody>
          <a:bodyPr anchor="t" anchorCtr="0"/>
          <a:lstStyle>
            <a:lvl1pPr marL="0" indent="0" algn="ctr">
              <a:spcAft>
                <a:spcPts val="0"/>
              </a:spcAft>
              <a:buNone/>
              <a:defRPr sz="2000" cap="none" baseline="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4" name="Date Placeholder 3"/>
          <p:cNvSpPr>
            <a:spLocks noGrp="1"/>
          </p:cNvSpPr>
          <p:nvPr>
            <p:ph type="dt" sz="half" idx="10"/>
          </p:nvPr>
        </p:nvSpPr>
        <p:spPr/>
        <p:txBody>
          <a:bodyPr/>
          <a:lstStyle/>
          <a:p>
            <a:fld id="{A4A6734C-E115-4BC5-9FB0-F9BF6FABFDA0}" type="datetimeFigureOut">
              <a:rPr lang="en-US" smtClean="0"/>
              <a:t>11/29/2019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pic>
        <p:nvPicPr>
          <p:cNvPr id="9" name="Picture 8" descr="standardRule.png"/>
          <p:cNvPicPr>
            <a:picLocks noChangeAspect="1"/>
          </p:cNvPicPr>
          <p:nvPr/>
        </p:nvPicPr>
        <p:blipFill>
          <a:blip r:embed="rId2"/>
          <a:stretch>
            <a:fillRect/>
          </a:stretch>
        </p:blipFill>
        <p:spPr>
          <a:xfrm>
            <a:off x="2705100" y="33528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71500" y="274638"/>
            <a:ext cx="8001000" cy="1143000"/>
          </a:xfrm>
        </p:spPr>
        <p:txBody>
          <a:bodyPr/>
          <a:lstStyle/>
          <a:p>
            <a:r>
              <a:rPr lang="tr-TR" smtClean="0"/>
              <a:t>Click to edit Master title style</a:t>
            </a:r>
            <a:endParaRPr/>
          </a:p>
        </p:txBody>
      </p:sp>
      <p:sp>
        <p:nvSpPr>
          <p:cNvPr id="3" name="Content Placeholder 2"/>
          <p:cNvSpPr>
            <a:spLocks noGrp="1"/>
          </p:cNvSpPr>
          <p:nvPr>
            <p:ph sz="half" idx="1"/>
          </p:nvPr>
        </p:nvSpPr>
        <p:spPr>
          <a:xfrm>
            <a:off x="571500" y="1936751"/>
            <a:ext cx="3749040" cy="4102100"/>
          </a:xfrm>
        </p:spPr>
        <p:txBody>
          <a:bodyPr>
            <a:normAutofit/>
          </a:bodyPr>
          <a:lstStyle>
            <a:lvl1pPr>
              <a:spcAft>
                <a:spcPts val="1600"/>
              </a:spcAft>
              <a:defRPr sz="2000"/>
            </a:lvl1pPr>
            <a:lvl2pPr>
              <a:defRPr sz="1800"/>
            </a:lvl2pPr>
            <a:lvl3pPr>
              <a:defRPr sz="1800"/>
            </a:lvl3pPr>
            <a:lvl4pPr>
              <a:defRPr sz="1800"/>
            </a:lvl4pPr>
            <a:lvl5pPr>
              <a:defRPr sz="1800"/>
            </a:lvl5pPr>
            <a:lvl6pPr marL="2290763" indent="-461963">
              <a:defRPr sz="1800"/>
            </a:lvl6pPr>
            <a:lvl7pPr marL="2290763" indent="-461963">
              <a:defRPr sz="1800"/>
            </a:lvl7pPr>
            <a:lvl8pPr marL="2290763" indent="-461963">
              <a:defRPr sz="1800"/>
            </a:lvl8pPr>
            <a:lvl9pPr marL="2290763" indent="-461963">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Content Placeholder 3"/>
          <p:cNvSpPr>
            <a:spLocks noGrp="1"/>
          </p:cNvSpPr>
          <p:nvPr>
            <p:ph sz="half" idx="2"/>
          </p:nvPr>
        </p:nvSpPr>
        <p:spPr>
          <a:xfrm>
            <a:off x="4823460" y="1936751"/>
            <a:ext cx="3749040" cy="4102100"/>
          </a:xfrm>
        </p:spPr>
        <p:txBody>
          <a:bodyPr>
            <a:normAutofit/>
          </a:bodyPr>
          <a:lstStyle>
            <a:lvl1pPr>
              <a:spcAft>
                <a:spcPts val="1600"/>
              </a:spcAft>
              <a:defRPr sz="2000"/>
            </a:lvl1pPr>
            <a:lvl2pPr>
              <a:defRPr sz="1800"/>
            </a:lvl2pPr>
            <a:lvl3pPr>
              <a:defRPr sz="1800"/>
            </a:lvl3pPr>
            <a:lvl4pPr>
              <a:defRPr sz="1800"/>
            </a:lvl4pPr>
            <a:lvl5pPr>
              <a:defRPr sz="1800"/>
            </a:lvl5pPr>
            <a:lvl6pPr marL="2290763" indent="-461963">
              <a:defRPr sz="1800"/>
            </a:lvl6pPr>
            <a:lvl7pPr marL="2290763" indent="-461963">
              <a:defRPr sz="1800"/>
            </a:lvl7pPr>
            <a:lvl8pPr marL="2290763" indent="-461963">
              <a:defRPr sz="1800"/>
            </a:lvl8pPr>
            <a:lvl9pPr marL="2290763" indent="-461963">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5" name="Date Placeholder 4"/>
          <p:cNvSpPr>
            <a:spLocks noGrp="1"/>
          </p:cNvSpPr>
          <p:nvPr>
            <p:ph type="dt" sz="half" idx="10"/>
          </p:nvPr>
        </p:nvSpPr>
        <p:spPr/>
        <p:txBody>
          <a:bodyPr/>
          <a:lstStyle/>
          <a:p>
            <a:fld id="{A4A6734C-E115-4BC5-9FB0-F9BF6FABFDA0}" type="datetimeFigureOut">
              <a:rPr lang="en-US" smtClean="0"/>
              <a:t>11/29/2019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pic>
        <p:nvPicPr>
          <p:cNvPr id="9" name="Picture 8" descr="standardRule.png"/>
          <p:cNvPicPr>
            <a:picLocks noChangeAspect="1"/>
          </p:cNvPicPr>
          <p:nvPr/>
        </p:nvPicPr>
        <p:blipFill>
          <a:blip r:embed="rId2"/>
          <a:stretch>
            <a:fillRect/>
          </a:stretch>
        </p:blipFill>
        <p:spPr>
          <a:xfrm>
            <a:off x="2705100" y="15240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71500" y="274638"/>
            <a:ext cx="8001000" cy="1143000"/>
          </a:xfrm>
        </p:spPr>
        <p:txBody>
          <a:bodyPr/>
          <a:lstStyle>
            <a:lvl1pPr>
              <a:defRPr/>
            </a:lvl1pPr>
          </a:lstStyle>
          <a:p>
            <a:r>
              <a:rPr lang="tr-TR" smtClean="0"/>
              <a:t>Click to edit Master title style</a:t>
            </a:r>
            <a:endParaRPr/>
          </a:p>
        </p:txBody>
      </p:sp>
      <p:sp>
        <p:nvSpPr>
          <p:cNvPr id="3" name="Text Placeholder 2"/>
          <p:cNvSpPr>
            <a:spLocks noGrp="1"/>
          </p:cNvSpPr>
          <p:nvPr>
            <p:ph type="body" idx="1"/>
          </p:nvPr>
        </p:nvSpPr>
        <p:spPr>
          <a:xfrm>
            <a:off x="571500" y="1874838"/>
            <a:ext cx="3749040" cy="639762"/>
          </a:xfrm>
        </p:spPr>
        <p:txBody>
          <a:bodyPr anchor="ctr" anchorCtr="0">
            <a:noAutofit/>
          </a:bodyPr>
          <a:lstStyle>
            <a:lvl1pPr marL="0" indent="0" algn="ctr">
              <a:spcAft>
                <a:spcPts val="0"/>
              </a:spcAft>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571500" y="2590800"/>
            <a:ext cx="3749040" cy="3448050"/>
          </a:xfrm>
        </p:spPr>
        <p:txBody>
          <a:bodyPr>
            <a:normAutofit/>
          </a:bodyPr>
          <a:lstStyle>
            <a:lvl1pPr>
              <a:spcAft>
                <a:spcPts val="1400"/>
              </a:spcAft>
              <a:defRPr sz="1800"/>
            </a:lvl1pPr>
            <a:lvl2pPr>
              <a:defRPr sz="1800"/>
            </a:lvl2pPr>
            <a:lvl3pPr>
              <a:defRPr sz="1800"/>
            </a:lvl3pPr>
            <a:lvl4pPr>
              <a:defRPr sz="1800"/>
            </a:lvl4pPr>
            <a:lvl5pPr>
              <a:defRPr sz="1800"/>
            </a:lvl5pPr>
            <a:lvl6pPr marL="2290763" indent="-461963">
              <a:defRPr sz="1800"/>
            </a:lvl6pPr>
            <a:lvl7pPr marL="2290763" indent="-461963">
              <a:defRPr sz="1800"/>
            </a:lvl7pPr>
            <a:lvl8pPr marL="2290763" indent="-461963">
              <a:defRPr sz="1800"/>
            </a:lvl8pPr>
            <a:lvl9pPr marL="2290763" indent="-461963">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5" name="Text Placeholder 4"/>
          <p:cNvSpPr>
            <a:spLocks noGrp="1"/>
          </p:cNvSpPr>
          <p:nvPr>
            <p:ph type="body" sz="quarter" idx="3"/>
          </p:nvPr>
        </p:nvSpPr>
        <p:spPr>
          <a:xfrm>
            <a:off x="4823460" y="1874838"/>
            <a:ext cx="3749040" cy="639762"/>
          </a:xfrm>
        </p:spPr>
        <p:txBody>
          <a:bodyPr anchor="ctr" anchorCtr="0">
            <a:noAutofit/>
          </a:bodyPr>
          <a:lstStyle>
            <a:lvl1pPr marL="0" indent="0" algn="ctr">
              <a:spcAft>
                <a:spcPts val="0"/>
              </a:spcAft>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823460" y="2590800"/>
            <a:ext cx="3749040" cy="3448050"/>
          </a:xfrm>
        </p:spPr>
        <p:txBody>
          <a:bodyPr>
            <a:normAutofit/>
          </a:bodyPr>
          <a:lstStyle>
            <a:lvl1pPr>
              <a:spcAft>
                <a:spcPts val="1400"/>
              </a:spcAft>
              <a:defRPr sz="1800"/>
            </a:lvl1pPr>
            <a:lvl2pPr>
              <a:defRPr sz="1800"/>
            </a:lvl2pPr>
            <a:lvl3pPr>
              <a:defRPr sz="1800"/>
            </a:lvl3pPr>
            <a:lvl4pPr>
              <a:defRPr sz="1800"/>
            </a:lvl4pPr>
            <a:lvl5pPr>
              <a:defRPr sz="1800"/>
            </a:lvl5pPr>
            <a:lvl6pPr marL="2290763" indent="-461963">
              <a:defRPr sz="1800"/>
            </a:lvl6pPr>
            <a:lvl7pPr marL="2290763" indent="-461963">
              <a:defRPr sz="1800"/>
            </a:lvl7pPr>
            <a:lvl8pPr marL="2290763" indent="-461963">
              <a:defRPr sz="1800"/>
            </a:lvl8pPr>
            <a:lvl9pPr marL="2290763" indent="-461963">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7" name="Date Placeholder 6"/>
          <p:cNvSpPr>
            <a:spLocks noGrp="1"/>
          </p:cNvSpPr>
          <p:nvPr>
            <p:ph type="dt" sz="half" idx="10"/>
          </p:nvPr>
        </p:nvSpPr>
        <p:spPr/>
        <p:txBody>
          <a:bodyPr/>
          <a:lstStyle/>
          <a:p>
            <a:fld id="{A4A6734C-E115-4BC5-9FB0-F9BF6FABFDA0}" type="datetimeFigureOut">
              <a:rPr lang="en-US" smtClean="0"/>
              <a:t>11/29/2019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739C4FB-7D33-419B-8833-D1372BFD11C8}" type="slidenum">
              <a:rPr lang="en-US" smtClean="0"/>
              <a:t>‹#›</a:t>
            </a:fld>
            <a:endParaRPr lang="en-US"/>
          </a:p>
        </p:txBody>
      </p:sp>
      <p:pic>
        <p:nvPicPr>
          <p:cNvPr id="11" name="Picture 10" descr="standardRule.png"/>
          <p:cNvPicPr>
            <a:picLocks noChangeAspect="1"/>
          </p:cNvPicPr>
          <p:nvPr/>
        </p:nvPicPr>
        <p:blipFill>
          <a:blip r:embed="rId2"/>
          <a:stretch>
            <a:fillRect/>
          </a:stretch>
        </p:blipFill>
        <p:spPr>
          <a:xfrm>
            <a:off x="2705100" y="15240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a:p>
        </p:txBody>
      </p:sp>
      <p:sp>
        <p:nvSpPr>
          <p:cNvPr id="3" name="Date Placeholder 2"/>
          <p:cNvSpPr>
            <a:spLocks noGrp="1"/>
          </p:cNvSpPr>
          <p:nvPr>
            <p:ph type="dt" sz="half" idx="10"/>
          </p:nvPr>
        </p:nvSpPr>
        <p:spPr/>
        <p:txBody>
          <a:bodyPr/>
          <a:lstStyle/>
          <a:p>
            <a:fld id="{A4A6734C-E115-4BC5-9FB0-F9BF6FABFDA0}" type="datetimeFigureOut">
              <a:rPr lang="en-US" smtClean="0"/>
              <a:t>11/29/2019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739C4FB-7D33-419B-8833-D1372BFD11C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4A6734C-E115-4BC5-9FB0-F9BF6FABFDA0}" type="datetimeFigureOut">
              <a:rPr lang="en-US" smtClean="0"/>
              <a:t>11/29/2019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739C4FB-7D33-419B-8833-D1372BFD11C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6153" y="443752"/>
            <a:ext cx="3749040" cy="1707777"/>
          </a:xfrm>
        </p:spPr>
        <p:txBody>
          <a:bodyPr anchor="b">
            <a:noAutofit/>
          </a:bodyPr>
          <a:lstStyle>
            <a:lvl1pPr algn="ctr">
              <a:defRPr sz="3600" b="0"/>
            </a:lvl1pPr>
          </a:lstStyle>
          <a:p>
            <a:r>
              <a:rPr lang="tr-TR" smtClean="0"/>
              <a:t>Click to edit Master title style</a:t>
            </a:r>
            <a:endParaRPr/>
          </a:p>
        </p:txBody>
      </p:sp>
      <p:sp>
        <p:nvSpPr>
          <p:cNvPr id="3" name="Content Placeholder 2"/>
          <p:cNvSpPr>
            <a:spLocks noGrp="1"/>
          </p:cNvSpPr>
          <p:nvPr>
            <p:ph idx="1"/>
          </p:nvPr>
        </p:nvSpPr>
        <p:spPr>
          <a:xfrm>
            <a:off x="4827494" y="430306"/>
            <a:ext cx="3749040" cy="5608544"/>
          </a:xfrm>
        </p:spPr>
        <p:txBody>
          <a:bodyPr>
            <a:normAutofit/>
          </a:bodyPr>
          <a:lstStyle>
            <a:lvl1pPr>
              <a:defRPr sz="2400"/>
            </a:lvl1pPr>
            <a:lvl2pPr>
              <a:defRPr sz="2200"/>
            </a:lvl2pPr>
            <a:lvl3pPr>
              <a:defRPr sz="2000"/>
            </a:lvl3pPr>
            <a:lvl4pPr>
              <a:defRPr sz="1800"/>
            </a:lvl4pPr>
            <a:lvl5pPr>
              <a:defRPr sz="1800"/>
            </a:lvl5pPr>
            <a:lvl6pPr marL="2290763" indent="-461963">
              <a:defRPr sz="2000"/>
            </a:lvl6pPr>
            <a:lvl7pPr marL="2290763" indent="-461963">
              <a:defRPr sz="2000"/>
            </a:lvl7pPr>
            <a:lvl8pPr marL="2290763" indent="-461963">
              <a:defRPr sz="2000"/>
            </a:lvl8pPr>
            <a:lvl9pPr marL="2290763" indent="-461963">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Text Placeholder 3"/>
          <p:cNvSpPr>
            <a:spLocks noGrp="1"/>
          </p:cNvSpPr>
          <p:nvPr>
            <p:ph type="body" sz="half" idx="2"/>
          </p:nvPr>
        </p:nvSpPr>
        <p:spPr>
          <a:xfrm>
            <a:off x="596153" y="2554940"/>
            <a:ext cx="3749040" cy="3146613"/>
          </a:xfrm>
        </p:spPr>
        <p:txBody>
          <a:bodyPr>
            <a:normAutofit/>
          </a:bodyPr>
          <a:lstStyle>
            <a:lvl1pPr marL="0" indent="0" algn="ctr">
              <a:spcAft>
                <a:spcPts val="1000"/>
              </a:spcAft>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A4A6734C-E115-4BC5-9FB0-F9BF6FABFDA0}" type="datetimeFigureOut">
              <a:rPr lang="en-US" smtClean="0"/>
              <a:t>11/29/2019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pic>
        <p:nvPicPr>
          <p:cNvPr id="9" name="Picture 8" descr="shortRule.png"/>
          <p:cNvPicPr>
            <a:picLocks noChangeAspect="1"/>
          </p:cNvPicPr>
          <p:nvPr/>
        </p:nvPicPr>
        <p:blipFill>
          <a:blip r:embed="rId2"/>
          <a:stretch>
            <a:fillRect/>
          </a:stretch>
        </p:blipFill>
        <p:spPr>
          <a:xfrm>
            <a:off x="1222898" y="2305609"/>
            <a:ext cx="2495550" cy="9525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7" name="Picture 6" descr="TextPageOverlay.png"/>
          <p:cNvPicPr>
            <a:picLocks noChangeAspect="1"/>
          </p:cNvPicPr>
          <p:nvPr/>
        </p:nvPicPr>
        <p:blipFill>
          <a:blip r:embed="rId18"/>
          <a:stretch>
            <a:fillRect/>
          </a:stretch>
        </p:blipFill>
        <p:spPr>
          <a:xfrm>
            <a:off x="0" y="0"/>
            <a:ext cx="9144000" cy="6858000"/>
          </a:xfrm>
          <a:prstGeom prst="rect">
            <a:avLst/>
          </a:prstGeom>
        </p:spPr>
      </p:pic>
      <p:sp>
        <p:nvSpPr>
          <p:cNvPr id="5" name="Footer Placeholder 4"/>
          <p:cNvSpPr>
            <a:spLocks noGrp="1"/>
          </p:cNvSpPr>
          <p:nvPr>
            <p:ph type="ftr" sz="quarter" idx="3"/>
          </p:nvPr>
        </p:nvSpPr>
        <p:spPr>
          <a:xfrm>
            <a:off x="571500" y="6158753"/>
            <a:ext cx="3200400" cy="365125"/>
          </a:xfrm>
          <a:prstGeom prst="rect">
            <a:avLst/>
          </a:prstGeom>
        </p:spPr>
        <p:txBody>
          <a:bodyPr vert="horz" lIns="91440" tIns="45720" rIns="91440" bIns="45720" rtlCol="0" anchor="ctr"/>
          <a:lstStyle>
            <a:lvl1pPr algn="l">
              <a:defRPr sz="1200">
                <a:solidFill>
                  <a:schemeClr val="bg2"/>
                </a:solidFill>
              </a:defRPr>
            </a:lvl1pPr>
          </a:lstStyle>
          <a:p>
            <a:endParaRPr lang="en-US"/>
          </a:p>
        </p:txBody>
      </p:sp>
      <p:sp>
        <p:nvSpPr>
          <p:cNvPr id="2" name="Title Placeholder 1"/>
          <p:cNvSpPr>
            <a:spLocks noGrp="1"/>
          </p:cNvSpPr>
          <p:nvPr>
            <p:ph type="title"/>
          </p:nvPr>
        </p:nvSpPr>
        <p:spPr>
          <a:xfrm>
            <a:off x="571500" y="274638"/>
            <a:ext cx="8001000" cy="1143000"/>
          </a:xfrm>
          <a:prstGeom prst="rect">
            <a:avLst/>
          </a:prstGeom>
        </p:spPr>
        <p:txBody>
          <a:bodyPr vert="horz" lIns="91440" tIns="45720" rIns="91440" bIns="45720" rtlCol="0" anchor="ctr">
            <a:noAutofit/>
          </a:bodyPr>
          <a:lstStyle/>
          <a:p>
            <a:r>
              <a:rPr lang="tr-TR" smtClean="0"/>
              <a:t>Click to edit Master title style</a:t>
            </a:r>
            <a:endParaRPr/>
          </a:p>
        </p:txBody>
      </p:sp>
      <p:sp>
        <p:nvSpPr>
          <p:cNvPr id="3" name="Text Placeholder 2"/>
          <p:cNvSpPr>
            <a:spLocks noGrp="1"/>
          </p:cNvSpPr>
          <p:nvPr>
            <p:ph type="body" idx="1"/>
          </p:nvPr>
        </p:nvSpPr>
        <p:spPr>
          <a:xfrm>
            <a:off x="571500" y="1905000"/>
            <a:ext cx="8001000" cy="4114800"/>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Date Placeholder 3"/>
          <p:cNvSpPr>
            <a:spLocks noGrp="1"/>
          </p:cNvSpPr>
          <p:nvPr>
            <p:ph type="dt" sz="half" idx="2"/>
          </p:nvPr>
        </p:nvSpPr>
        <p:spPr>
          <a:xfrm>
            <a:off x="5372100" y="6158753"/>
            <a:ext cx="3200400" cy="365125"/>
          </a:xfrm>
          <a:prstGeom prst="rect">
            <a:avLst/>
          </a:prstGeom>
        </p:spPr>
        <p:txBody>
          <a:bodyPr vert="horz" lIns="91440" tIns="45720" rIns="91440" bIns="45720" rtlCol="0" anchor="ctr"/>
          <a:lstStyle>
            <a:lvl1pPr algn="r">
              <a:defRPr sz="1200">
                <a:solidFill>
                  <a:schemeClr val="bg2"/>
                </a:solidFill>
              </a:defRPr>
            </a:lvl1pPr>
          </a:lstStyle>
          <a:p>
            <a:fld id="{A4A6734C-E115-4BC5-9FB0-F9BF6FABFDA0}" type="datetimeFigureOut">
              <a:rPr lang="en-US" smtClean="0"/>
              <a:t>11/29/2019</a:t>
            </a:fld>
            <a:endParaRPr lang="en-US"/>
          </a:p>
        </p:txBody>
      </p:sp>
      <p:sp>
        <p:nvSpPr>
          <p:cNvPr id="6" name="Slide Number Placeholder 5"/>
          <p:cNvSpPr>
            <a:spLocks noGrp="1"/>
          </p:cNvSpPr>
          <p:nvPr>
            <p:ph type="sldNum" sz="quarter" idx="4"/>
          </p:nvPr>
        </p:nvSpPr>
        <p:spPr>
          <a:xfrm>
            <a:off x="4046220" y="6158753"/>
            <a:ext cx="1051560" cy="365125"/>
          </a:xfrm>
          <a:prstGeom prst="rect">
            <a:avLst/>
          </a:prstGeom>
        </p:spPr>
        <p:txBody>
          <a:bodyPr vert="horz" lIns="91440" tIns="45720" rIns="91440" bIns="45720" rtlCol="0" anchor="ctr"/>
          <a:lstStyle>
            <a:lvl1pPr algn="ctr">
              <a:defRPr sz="1200">
                <a:solidFill>
                  <a:schemeClr val="bg2"/>
                </a:solidFill>
              </a:defRPr>
            </a:lvl1pPr>
          </a:lstStyle>
          <a:p>
            <a:fld id="{D739C4FB-7D33-419B-8833-D1372BFD11C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ctr" defTabSz="914400" rtl="0" eaLnBrk="1" latinLnBrk="0" hangingPunct="1">
        <a:spcBef>
          <a:spcPct val="0"/>
        </a:spcBef>
        <a:buNone/>
        <a:defRPr sz="5400" kern="1200">
          <a:solidFill>
            <a:schemeClr val="tx1"/>
          </a:solidFill>
          <a:latin typeface="+mj-lt"/>
          <a:ea typeface="+mj-ea"/>
          <a:cs typeface="+mj-cs"/>
        </a:defRPr>
      </a:lvl1pPr>
    </p:titleStyle>
    <p:bodyStyle>
      <a:lvl1pPr marL="457200" indent="-457200" algn="l" defTabSz="914400" rtl="0" eaLnBrk="1" latinLnBrk="0" hangingPunct="1">
        <a:spcBef>
          <a:spcPts val="0"/>
        </a:spcBef>
        <a:spcAft>
          <a:spcPts val="2000"/>
        </a:spcAft>
        <a:buFont typeface="Wingdings 2" pitchFamily="18" charset="2"/>
        <a:buChar char=""/>
        <a:defRPr sz="2400" kern="1200">
          <a:solidFill>
            <a:schemeClr val="tx1"/>
          </a:solidFill>
          <a:latin typeface="+mn-lt"/>
          <a:ea typeface="+mn-ea"/>
          <a:cs typeface="+mn-cs"/>
        </a:defRPr>
      </a:lvl1pPr>
      <a:lvl2pPr marL="914400" indent="-457200" algn="l" defTabSz="914400" rtl="0" eaLnBrk="1" latinLnBrk="0" hangingPunct="1">
        <a:spcBef>
          <a:spcPts val="0"/>
        </a:spcBef>
        <a:spcAft>
          <a:spcPts val="1000"/>
        </a:spcAft>
        <a:buClr>
          <a:schemeClr val="bg2"/>
        </a:buClr>
        <a:buFont typeface="Wingdings 2" pitchFamily="18" charset="2"/>
        <a:buChar char=""/>
        <a:defRPr sz="2200" kern="1200">
          <a:solidFill>
            <a:schemeClr val="tx1"/>
          </a:solidFill>
          <a:latin typeface="+mn-lt"/>
          <a:ea typeface="+mn-ea"/>
          <a:cs typeface="+mn-cs"/>
        </a:defRPr>
      </a:lvl2pPr>
      <a:lvl3pPr marL="1371600" indent="-457200" algn="l" defTabSz="914400" rtl="0" eaLnBrk="1" latinLnBrk="0" hangingPunct="1">
        <a:spcBef>
          <a:spcPts val="0"/>
        </a:spcBef>
        <a:spcAft>
          <a:spcPts val="1000"/>
        </a:spcAft>
        <a:buFont typeface="Wingdings 2" pitchFamily="18" charset="2"/>
        <a:buChar char=""/>
        <a:defRPr sz="2000" kern="1200">
          <a:solidFill>
            <a:schemeClr val="tx1"/>
          </a:solidFill>
          <a:latin typeface="+mn-lt"/>
          <a:ea typeface="+mn-ea"/>
          <a:cs typeface="+mn-cs"/>
        </a:defRPr>
      </a:lvl3pPr>
      <a:lvl4pPr marL="1828800" indent="-457200" algn="l" defTabSz="914400" rtl="0" eaLnBrk="1" latinLnBrk="0" hangingPunct="1">
        <a:spcBef>
          <a:spcPts val="0"/>
        </a:spcBef>
        <a:spcAft>
          <a:spcPts val="1000"/>
        </a:spcAft>
        <a:buClr>
          <a:schemeClr val="bg2"/>
        </a:buClr>
        <a:buFont typeface="Wingdings 2" pitchFamily="18" charset="2"/>
        <a:buChar char=""/>
        <a:defRPr sz="1800" kern="1200">
          <a:solidFill>
            <a:schemeClr val="tx1"/>
          </a:solidFill>
          <a:latin typeface="+mn-lt"/>
          <a:ea typeface="+mn-ea"/>
          <a:cs typeface="+mn-cs"/>
        </a:defRPr>
      </a:lvl4pPr>
      <a:lvl5pPr marL="2286000" indent="-457200" algn="l" defTabSz="914400" rtl="0" eaLnBrk="1" latinLnBrk="0" hangingPunct="1">
        <a:spcBef>
          <a:spcPts val="0"/>
        </a:spcBef>
        <a:spcAft>
          <a:spcPts val="1000"/>
        </a:spcAft>
        <a:buFont typeface="Wingdings 2" pitchFamily="18" charset="2"/>
        <a:buChar char=""/>
        <a:defRPr sz="1800" kern="1200">
          <a:solidFill>
            <a:schemeClr val="tx1"/>
          </a:solidFill>
          <a:latin typeface="+mn-lt"/>
          <a:ea typeface="+mn-ea"/>
          <a:cs typeface="+mn-cs"/>
        </a:defRPr>
      </a:lvl5pPr>
      <a:lvl6pPr marL="2743200" indent="-461963" algn="l" defTabSz="914400" rtl="0" eaLnBrk="1" latinLnBrk="0" hangingPunct="1">
        <a:spcBef>
          <a:spcPts val="0"/>
        </a:spcBef>
        <a:spcAft>
          <a:spcPts val="600"/>
        </a:spcAft>
        <a:buClr>
          <a:schemeClr val="bg2"/>
        </a:buClr>
        <a:buFont typeface="Wingdings 2" pitchFamily="18" charset="2"/>
        <a:buChar char="ò"/>
        <a:defRPr lang="en-US" sz="1800" kern="1200" dirty="0" smtClean="0">
          <a:solidFill>
            <a:schemeClr val="tx1"/>
          </a:solidFill>
          <a:latin typeface="+mn-lt"/>
          <a:ea typeface="+mn-ea"/>
          <a:cs typeface="+mn-cs"/>
        </a:defRPr>
      </a:lvl6pPr>
      <a:lvl7pPr marL="3205163" indent="-461963" algn="l" defTabSz="914400" rtl="0" eaLnBrk="1" latinLnBrk="0" hangingPunct="1">
        <a:spcBef>
          <a:spcPts val="0"/>
        </a:spcBef>
        <a:spcAft>
          <a:spcPts val="600"/>
        </a:spcAft>
        <a:buFont typeface="Wingdings 2" pitchFamily="18" charset="2"/>
        <a:buChar char="ò"/>
        <a:defRPr lang="en-US" sz="1800" kern="1200" dirty="0" smtClean="0">
          <a:solidFill>
            <a:schemeClr val="tx1"/>
          </a:solidFill>
          <a:latin typeface="+mn-lt"/>
          <a:ea typeface="+mn-ea"/>
          <a:cs typeface="+mn-cs"/>
        </a:defRPr>
      </a:lvl7pPr>
      <a:lvl8pPr marL="3657600" indent="-461963" algn="l" defTabSz="914400" rtl="0" eaLnBrk="1" latinLnBrk="0" hangingPunct="1">
        <a:spcBef>
          <a:spcPts val="0"/>
        </a:spcBef>
        <a:spcAft>
          <a:spcPts val="600"/>
        </a:spcAft>
        <a:buClr>
          <a:schemeClr val="bg2"/>
        </a:buClr>
        <a:buFont typeface="Wingdings 2" pitchFamily="18" charset="2"/>
        <a:buChar char="ò"/>
        <a:defRPr lang="en-US" sz="1800" kern="1200" dirty="0" smtClean="0">
          <a:solidFill>
            <a:schemeClr val="tx1"/>
          </a:solidFill>
          <a:latin typeface="+mn-lt"/>
          <a:ea typeface="+mn-ea"/>
          <a:cs typeface="+mn-cs"/>
        </a:defRPr>
      </a:lvl8pPr>
      <a:lvl9pPr marL="4119563" indent="-461963" algn="l" defTabSz="914400" rtl="0" eaLnBrk="1" latinLnBrk="0" hangingPunct="1">
        <a:spcBef>
          <a:spcPts val="0"/>
        </a:spcBef>
        <a:spcAft>
          <a:spcPts val="600"/>
        </a:spcAft>
        <a:buFont typeface="Wingdings 2" pitchFamily="18" charset="2"/>
        <a:buChar char="ò"/>
        <a:defRPr lang="en-US" sz="1800" kern="1200" dirty="0" smtClean="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ÇEVRE</a:t>
            </a:r>
            <a:r>
              <a:rPr lang="tr-TR" dirty="0" smtClean="0"/>
              <a:t> POLİTİKALARI</a:t>
            </a:r>
            <a:r>
              <a:rPr lang="tr-TR" smtClean="0"/>
              <a:t/>
            </a:r>
            <a:br>
              <a:rPr lang="tr-TR" smtClean="0"/>
            </a:br>
            <a:r>
              <a:rPr lang="tr-TR" smtClean="0"/>
              <a:t>6. </a:t>
            </a:r>
            <a:r>
              <a:rPr lang="tr-TR" dirty="0" smtClean="0"/>
              <a:t>Hafta</a:t>
            </a:r>
            <a:endParaRPr lang="en-US" dirty="0"/>
          </a:p>
        </p:txBody>
      </p:sp>
      <p:sp>
        <p:nvSpPr>
          <p:cNvPr id="3" name="Subtitle 2"/>
          <p:cNvSpPr>
            <a:spLocks noGrp="1"/>
          </p:cNvSpPr>
          <p:nvPr>
            <p:ph type="subTitle" idx="1"/>
          </p:nvPr>
        </p:nvSpPr>
        <p:spPr/>
        <p:txBody>
          <a:bodyPr/>
          <a:lstStyle/>
          <a:p>
            <a:r>
              <a:rPr lang="tr-TR" dirty="0" err="1" smtClean="0"/>
              <a:t>Prof.Dr.Kıvılcım</a:t>
            </a:r>
            <a:r>
              <a:rPr lang="tr-TR" dirty="0" smtClean="0"/>
              <a:t> ERTAN</a:t>
            </a:r>
            <a:endParaRPr lang="en-US" dirty="0"/>
          </a:p>
        </p:txBody>
      </p:sp>
    </p:spTree>
    <p:extLst>
      <p:ext uri="{BB962C8B-B14F-4D97-AF65-F5344CB8AC3E}">
        <p14:creationId xmlns:p14="http://schemas.microsoft.com/office/powerpoint/2010/main" val="21170186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274320" indent="-274320" fontAlgn="auto">
              <a:spcAft>
                <a:spcPts val="0"/>
              </a:spcAft>
              <a:buFont typeface="Wingdings"/>
              <a:buChar char=""/>
              <a:defRPr/>
            </a:pPr>
            <a:r>
              <a:rPr lang="tr-TR" dirty="0"/>
              <a:t>Türkiye’de çevreyle ilgili mevzuat, Anayasa, Çevre Yasası, çevreyle ilgili diğer yasalar, yasa altı düzenlemeler olarak çevreyle ilgili Tüzük, Yönetmelik ve Yönergeler ile uluslararası sözleşmelerden oluşur. Yargı kararları ise ayrı bir bölümde incelenmiştir. Türkiye’de çevre mevzuatını, çok ayrıntılı düzenlemeler olması nedeniyle, genel olarak ve temel ilkeler açısından ele alacağız. </a:t>
            </a:r>
          </a:p>
        </p:txBody>
      </p:sp>
    </p:spTree>
    <p:extLst>
      <p:ext uri="{BB962C8B-B14F-4D97-AF65-F5344CB8AC3E}">
        <p14:creationId xmlns:p14="http://schemas.microsoft.com/office/powerpoint/2010/main" val="18154806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Türkiye Cumhuriyeti Anayasası’nın 56. maddesi, doğrudan çevre hakkıyla ilgili bir düzenleme getirmiştir. Anayasanın 56. maddesindeki düzenleme şöyledir: “Herkes, sağlıklı ve dengeli bir çevre hakkına sahiptir. Çevreyi geliştirmek, çevre sağlığını korumak ve çevre kirlenmesini önlemek, devletin ve vatandaşların ödevidir.” Bu düzenleme ile bireylere “sağlıklı ve dengeli bir çevrede yaşama hakkı” tanınmış ve bunu gerçekleştirmek için devlet ve bireylerin sorumlu olduğu belirtilmiştir. </a:t>
            </a:r>
            <a:endParaRPr lang="tr-TR" dirty="0">
              <a:latin typeface="Arial Black" pitchFamily="34" charset="0"/>
              <a:cs typeface="Arial" pitchFamily="34" charset="0"/>
            </a:endParaRPr>
          </a:p>
          <a:p>
            <a:endParaRPr lang="tr-TR" dirty="0"/>
          </a:p>
        </p:txBody>
      </p:sp>
    </p:spTree>
    <p:extLst>
      <p:ext uri="{BB962C8B-B14F-4D97-AF65-F5344CB8AC3E}">
        <p14:creationId xmlns:p14="http://schemas.microsoft.com/office/powerpoint/2010/main" val="16258110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Bu hüküm çevre mevzuatına olduğu kadar çevre politikasına da yön vermektedir. Uluslararası ve ulusal kaynaklardan beslenerek çevre politikası gelişimini sürdürmektedir.</a:t>
            </a:r>
            <a:endParaRPr lang="tr-TR" dirty="0"/>
          </a:p>
        </p:txBody>
      </p:sp>
    </p:spTree>
    <p:extLst>
      <p:ext uri="{BB962C8B-B14F-4D97-AF65-F5344CB8AC3E}">
        <p14:creationId xmlns:p14="http://schemas.microsoft.com/office/powerpoint/2010/main" val="25425422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68263" indent="0">
              <a:lnSpc>
                <a:spcPct val="80000"/>
              </a:lnSpc>
              <a:buNone/>
            </a:pPr>
            <a:r>
              <a:rPr lang="tr-TR" b="1" dirty="0"/>
              <a:t>Kamu politikası, toplumsal sorunlara karşılık alınan yönetsel bir tavırdır. Bir tanıma göre çevre politikası, çevre kalitesini ya da doğal kaynakların kullanımını etkileyen ya da etkilemeye çalışan yönetsel eylem çeşitliliğini kapsar. </a:t>
            </a:r>
          </a:p>
          <a:p>
            <a:pPr marL="68263" indent="0">
              <a:lnSpc>
                <a:spcPct val="80000"/>
              </a:lnSpc>
              <a:buNone/>
            </a:pPr>
            <a:endParaRPr lang="tr-TR" b="1" dirty="0"/>
          </a:p>
          <a:p>
            <a:endParaRPr lang="tr-TR" dirty="0"/>
          </a:p>
        </p:txBody>
      </p:sp>
    </p:spTree>
    <p:extLst>
      <p:ext uri="{BB962C8B-B14F-4D97-AF65-F5344CB8AC3E}">
        <p14:creationId xmlns:p14="http://schemas.microsoft.com/office/powerpoint/2010/main" val="15197586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a:t>Çevre politikası, yasalar, diğer düzenlemeler ve mahkeme emsal kararlarında, yasaları yapmak ve uygulamaktan sorumlu kamu görevlilerinin tavırlarında bulunur.</a:t>
            </a:r>
          </a:p>
          <a:p>
            <a:endParaRPr lang="tr-TR" dirty="0"/>
          </a:p>
        </p:txBody>
      </p:sp>
    </p:spTree>
    <p:extLst>
      <p:ext uri="{BB962C8B-B14F-4D97-AF65-F5344CB8AC3E}">
        <p14:creationId xmlns:p14="http://schemas.microsoft.com/office/powerpoint/2010/main" val="7474265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Kaynakça</a:t>
            </a:r>
            <a:endParaRPr lang="tr-TR" dirty="0"/>
          </a:p>
        </p:txBody>
      </p:sp>
      <p:sp>
        <p:nvSpPr>
          <p:cNvPr id="3" name="İçerik Yer Tutucusu 2"/>
          <p:cNvSpPr>
            <a:spLocks noGrp="1"/>
          </p:cNvSpPr>
          <p:nvPr>
            <p:ph idx="1"/>
          </p:nvPr>
        </p:nvSpPr>
        <p:spPr/>
        <p:txBody>
          <a:bodyPr>
            <a:normAutofit/>
          </a:bodyPr>
          <a:lstStyle/>
          <a:p>
            <a:r>
              <a:rPr lang="tr-TR" dirty="0"/>
              <a:t>Ertürk Hasan (2018), Çevre Politikası, Ekin Yayınevi, Bursa.</a:t>
            </a:r>
          </a:p>
          <a:p>
            <a:r>
              <a:rPr lang="tr-TR" dirty="0"/>
              <a:t>Keleş, Ruşen, Can Hamamcı ve Aykut Çoban (2016), Çevre Politikası, İmge Kitabevi Yayınları, Ankara</a:t>
            </a:r>
            <a:r>
              <a:rPr lang="tr-TR" dirty="0" smtClean="0"/>
              <a:t>.</a:t>
            </a:r>
            <a:endParaRPr lang="tr-TR" dirty="0" smtClean="0"/>
          </a:p>
          <a:p>
            <a:r>
              <a:rPr lang="tr-TR" dirty="0" smtClean="0"/>
              <a:t>Keleş</a:t>
            </a:r>
            <a:r>
              <a:rPr lang="tr-TR" dirty="0"/>
              <a:t>, Ruşen (2013), 100 Soruda Çevre, Yakın Kitabevi Yayınları, İzmir.</a:t>
            </a:r>
          </a:p>
          <a:p>
            <a:r>
              <a:rPr lang="tr-TR" dirty="0"/>
              <a:t>Kraft, Michael E. (2011), </a:t>
            </a:r>
            <a:r>
              <a:rPr lang="tr-TR" dirty="0" err="1"/>
              <a:t>Environmental</a:t>
            </a:r>
            <a:r>
              <a:rPr lang="tr-TR" dirty="0"/>
              <a:t> </a:t>
            </a:r>
            <a:r>
              <a:rPr lang="tr-TR" dirty="0" err="1"/>
              <a:t>Policy</a:t>
            </a:r>
            <a:r>
              <a:rPr lang="tr-TR" dirty="0"/>
              <a:t> </a:t>
            </a:r>
            <a:r>
              <a:rPr lang="tr-TR" dirty="0" err="1"/>
              <a:t>and</a:t>
            </a:r>
            <a:r>
              <a:rPr lang="tr-TR" dirty="0"/>
              <a:t> </a:t>
            </a:r>
            <a:r>
              <a:rPr lang="tr-TR" dirty="0" err="1"/>
              <a:t>Politics</a:t>
            </a:r>
            <a:r>
              <a:rPr lang="tr-TR" dirty="0"/>
              <a:t>, </a:t>
            </a:r>
            <a:r>
              <a:rPr lang="tr-TR" dirty="0" err="1"/>
              <a:t>Longman</a:t>
            </a:r>
            <a:r>
              <a:rPr lang="tr-TR" dirty="0"/>
              <a:t>, </a:t>
            </a:r>
            <a:r>
              <a:rPr lang="tr-TR" dirty="0" err="1"/>
              <a:t>Person</a:t>
            </a:r>
            <a:r>
              <a:rPr lang="tr-TR" dirty="0"/>
              <a:t>, </a:t>
            </a:r>
            <a:r>
              <a:rPr lang="tr-TR" dirty="0" err="1"/>
              <a:t>London</a:t>
            </a:r>
            <a:endParaRPr lang="tr-TR" dirty="0"/>
          </a:p>
          <a:p>
            <a:endParaRPr lang="tr-TR" dirty="0"/>
          </a:p>
        </p:txBody>
      </p:sp>
    </p:spTree>
    <p:extLst>
      <p:ext uri="{BB962C8B-B14F-4D97-AF65-F5344CB8AC3E}">
        <p14:creationId xmlns:p14="http://schemas.microsoft.com/office/powerpoint/2010/main" val="3605090724"/>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avelogue">
  <a:themeElements>
    <a:clrScheme name="Travelogue">
      <a:dk1>
        <a:sysClr val="windowText" lastClr="000000"/>
      </a:dk1>
      <a:lt1>
        <a:srgbClr val="EAC968"/>
      </a:lt1>
      <a:dk2>
        <a:srgbClr val="2A2515"/>
      </a:dk2>
      <a:lt2>
        <a:srgbClr val="82682C"/>
      </a:lt2>
      <a:accent1>
        <a:srgbClr val="B74D21"/>
      </a:accent1>
      <a:accent2>
        <a:srgbClr val="A32323"/>
      </a:accent2>
      <a:accent3>
        <a:srgbClr val="4576A3"/>
      </a:accent3>
      <a:accent4>
        <a:srgbClr val="615D9A"/>
      </a:accent4>
      <a:accent5>
        <a:srgbClr val="67924B"/>
      </a:accent5>
      <a:accent6>
        <a:srgbClr val="BF7B1B"/>
      </a:accent6>
      <a:hlink>
        <a:srgbClr val="99350B"/>
      </a:hlink>
      <a:folHlink>
        <a:srgbClr val="785140"/>
      </a:folHlink>
    </a:clrScheme>
    <a:fontScheme name="Travelogue">
      <a:majorFont>
        <a:latin typeface="Calisto MT"/>
        <a:ea typeface=""/>
        <a:cs typeface=""/>
        <a:font script="Jpan" typeface="ＭＳ 明朝"/>
        <a:font script="Hans" typeface="宋体"/>
        <a:font script="Hant" typeface="新細明體"/>
      </a:majorFont>
      <a:minorFont>
        <a:latin typeface="Calisto MT"/>
        <a:ea typeface=""/>
        <a:cs typeface=""/>
        <a:font script="Jpan" typeface="ＭＳ 明朝"/>
        <a:font script="Hans" typeface="宋体"/>
        <a:font script="Hant" typeface="新細明體"/>
      </a:minorFont>
    </a:fontScheme>
    <a:fmtScheme name="Travelogue">
      <a:fillStyleLst>
        <a:solidFill>
          <a:schemeClr val="phClr"/>
        </a:solidFill>
        <a:blipFill rotWithShape="1">
          <a:blip xmlns:r="http://schemas.openxmlformats.org/officeDocument/2006/relationships" r:embed="rId1">
            <a:duotone>
              <a:schemeClr val="phClr">
                <a:shade val="20000"/>
                <a:satMod val="130000"/>
              </a:schemeClr>
              <a:schemeClr val="phClr">
                <a:tint val="80000"/>
                <a:satMod val="150000"/>
              </a:schemeClr>
            </a:duotone>
          </a:blip>
          <a:tile tx="0" ty="0" sx="50000" sy="50000" flip="none" algn="tl"/>
        </a:blipFill>
        <a:blipFill rotWithShape="1">
          <a:blip xmlns:r="http://schemas.openxmlformats.org/officeDocument/2006/relationships" r:embed="rId2">
            <a:duotone>
              <a:schemeClr val="phClr">
                <a:shade val="20000"/>
                <a:satMod val="130000"/>
              </a:schemeClr>
              <a:schemeClr val="phClr">
                <a:tint val="80000"/>
                <a:satMod val="150000"/>
              </a:schemeClr>
            </a:duotone>
          </a:blip>
          <a:tile tx="0" ty="0" sx="50000" sy="50000" flip="none" algn="tl"/>
        </a:blip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dir="6600000" sx="102000" sy="102000" rotWithShape="0">
              <a:srgbClr val="000000">
                <a:alpha val="35000"/>
              </a:srgbClr>
            </a:outerShdw>
          </a:effectLst>
        </a:effectStyle>
        <a:effectStyle>
          <a:effectLst>
            <a:outerShdw blurRad="88900" dist="63500" dir="2400000" rotWithShape="0">
              <a:srgbClr val="000000">
                <a:alpha val="50000"/>
              </a:srgbClr>
            </a:outerShdw>
          </a:effectLst>
          <a:scene3d>
            <a:camera prst="orthographicFront">
              <a:rot lat="0" lon="0" rev="0"/>
            </a:camera>
            <a:lightRig rig="sunset" dir="t">
              <a:rot lat="0" lon="0" rev="4200000"/>
            </a:lightRig>
          </a:scene3d>
          <a:sp3d>
            <a:bevelT w="63500" h="25400" prst="coolSlant"/>
          </a:sp3d>
        </a:effectStyle>
      </a:effectStyleLst>
      <a:bgFillStyleLst>
        <a:solidFill>
          <a:schemeClr val="phClr"/>
        </a:solidFill>
        <a:gradFill rotWithShape="1">
          <a:gsLst>
            <a:gs pos="0">
              <a:schemeClr val="phClr">
                <a:tint val="50000"/>
                <a:shade val="90000"/>
                <a:hueMod val="85000"/>
                <a:satMod val="300000"/>
                <a:lumMod val="100000"/>
              </a:schemeClr>
            </a:gs>
            <a:gs pos="40000">
              <a:schemeClr val="phClr">
                <a:tint val="45000"/>
                <a:shade val="99000"/>
                <a:hueMod val="95000"/>
                <a:satMod val="300000"/>
                <a:lumMod val="100000"/>
              </a:schemeClr>
            </a:gs>
            <a:gs pos="100000">
              <a:schemeClr val="phClr">
                <a:shade val="20000"/>
                <a:hueMod val="95000"/>
                <a:satMod val="255000"/>
                <a:lumMod val="100000"/>
              </a:schemeClr>
            </a:gs>
          </a:gsLst>
          <a:path path="circle">
            <a:fillToRect l="50000" t="-80000" r="50000" b="180000"/>
          </a:path>
        </a:gradFill>
        <a:gradFill rotWithShape="1">
          <a:gsLst>
            <a:gs pos="0">
              <a:schemeClr val="phClr">
                <a:tint val="70000"/>
                <a:satMod val="2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Travelogue.thmx</Template>
  <TotalTime>87</TotalTime>
  <Words>283</Words>
  <Application>Microsoft Office PowerPoint</Application>
  <PresentationFormat>Ekran Gösterisi (4:3)</PresentationFormat>
  <Paragraphs>12</Paragraphs>
  <Slides>7</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7</vt:i4>
      </vt:variant>
    </vt:vector>
  </HeadingPairs>
  <TitlesOfParts>
    <vt:vector size="14" baseType="lpstr">
      <vt:lpstr>Arial</vt:lpstr>
      <vt:lpstr>Arial Black</vt:lpstr>
      <vt:lpstr>Calisto MT</vt:lpstr>
      <vt:lpstr>Mistral</vt:lpstr>
      <vt:lpstr>Wingdings</vt:lpstr>
      <vt:lpstr>Wingdings 2</vt:lpstr>
      <vt:lpstr>Travelogue</vt:lpstr>
      <vt:lpstr>ÇEVRE POLİTİKALARI 6. Hafta</vt:lpstr>
      <vt:lpstr>PowerPoint Sunusu</vt:lpstr>
      <vt:lpstr>PowerPoint Sunusu</vt:lpstr>
      <vt:lpstr>PowerPoint Sunusu</vt:lpstr>
      <vt:lpstr>PowerPoint Sunusu</vt:lpstr>
      <vt:lpstr>PowerPoint Sunusu</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KENT VE YURTTAŞLIK</dc:title>
  <dc:creator>Apple</dc:creator>
  <cp:lastModifiedBy>KIVILCIM ERTAN</cp:lastModifiedBy>
  <cp:revision>25</cp:revision>
  <dcterms:created xsi:type="dcterms:W3CDTF">2014-03-19T06:29:54Z</dcterms:created>
  <dcterms:modified xsi:type="dcterms:W3CDTF">2019-11-29T12:29:26Z</dcterms:modified>
</cp:coreProperties>
</file>