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5.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MERKEZİ EĞİLİM ÖLÇÜLERİ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Merkezi eğilim ölçüleri, serideki verilerin karakterlerini ölçmede en çok kullanılan tipik istatistiki ölçülerdir.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ARİTMETİK ORTALAMA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Aritmetik ortalama gruplandırılmış ve gruplandırılmamış verilerde ayrı ayrı hesaplanır.</a:t>
            </a:r>
          </a:p>
          <a:p>
            <a:r>
              <a:rPr lang="tr-TR" dirty="0"/>
              <a:t>Ortalamanın başlıca faydaları şunlardır (</a:t>
            </a:r>
            <a:r>
              <a:rPr lang="tr-TR" dirty="0" err="1"/>
              <a:t>Gürtan</a:t>
            </a:r>
            <a:r>
              <a:rPr lang="tr-TR" dirty="0"/>
              <a:t>, 1977</a:t>
            </a:r>
            <a:r>
              <a:rPr lang="tr-TR" dirty="0" smtClean="0"/>
              <a:t>).</a:t>
            </a:r>
            <a:endParaRPr lang="tr-TR" dirty="0"/>
          </a:p>
          <a:p>
            <a:pPr lvl="0"/>
            <a:r>
              <a:rPr lang="tr-TR" dirty="0"/>
              <a:t>Birimlerin (serideki verilerin) normal kıymetini gösterir.</a:t>
            </a:r>
          </a:p>
          <a:p>
            <a:pPr lvl="0"/>
            <a:r>
              <a:rPr lang="tr-TR" dirty="0"/>
              <a:t>Serilerin, kıymet olarak karşılaştırılmalarını kolaylaştırır.</a:t>
            </a:r>
          </a:p>
          <a:p>
            <a:pPr lvl="0"/>
            <a:r>
              <a:rPr lang="tr-TR" dirty="0"/>
              <a:t>İstatistik analizlerin, temel dayanak noktalarından birini oluşturur.</a:t>
            </a:r>
          </a:p>
          <a:p>
            <a:pPr lvl="0"/>
            <a:r>
              <a:rPr lang="tr-TR" dirty="0"/>
              <a:t>Hatırda kolay tutulur.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ARİTMETİK ORTALAMA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Gruplandırılmış verilerde aritmetik ortalama, frekans*sınıf orta noktalarının toplamının, toplam varyant sayısına bölümü sonucu hesaplanır. </a:t>
            </a:r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ARİTMETİK ORTALAMA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516" y="1946229"/>
            <a:ext cx="6848475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086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ARİTMETİK ORTALAMA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u="sng" dirty="0" smtClean="0"/>
              <a:t>Aritmetik ortalamanın özellikleri;</a:t>
            </a:r>
          </a:p>
          <a:p>
            <a:pPr algn="just"/>
            <a:r>
              <a:rPr lang="tr-TR" dirty="0" smtClean="0"/>
              <a:t>Çok kolay şekilde hesaplanır</a:t>
            </a:r>
          </a:p>
          <a:p>
            <a:pPr algn="just"/>
            <a:r>
              <a:rPr lang="tr-TR" dirty="0" smtClean="0"/>
              <a:t>En çok kullanılan bir ölçüdür</a:t>
            </a:r>
          </a:p>
          <a:p>
            <a:pPr algn="just"/>
            <a:r>
              <a:rPr lang="tr-TR" dirty="0" smtClean="0"/>
              <a:t>Kolayca anlaşılmaktadır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ORTANCA (MEDYAN)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Medyan büyüklüğüne göre sırayla dizilmiş olan serinin ortasındaki varyantının değeridir.</a:t>
            </a:r>
          </a:p>
        </p:txBody>
      </p:sp>
    </p:spTree>
    <p:extLst>
      <p:ext uri="{BB962C8B-B14F-4D97-AF65-F5344CB8AC3E}">
        <p14:creationId xmlns:p14="http://schemas.microsoft.com/office/powerpoint/2010/main" val="3695806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Mod</a:t>
            </a:r>
            <a:r>
              <a:rPr lang="tr-TR" dirty="0" smtClean="0"/>
              <a:t>, seride en çok ortak olan, en sık tekrarlanan veridir.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2591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147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 EKONOMİSİ İSTATİSTİĞİ</vt:lpstr>
      <vt:lpstr>MERKEZİ EĞİLİM ÖLÇÜLERİ</vt:lpstr>
      <vt:lpstr>ARİTMETİK ORTALAMA</vt:lpstr>
      <vt:lpstr>ARİTMETİK ORTALAMA</vt:lpstr>
      <vt:lpstr>ARİTMETİK ORTALAMA</vt:lpstr>
      <vt:lpstr>ARİTMETİK ORTALAMA</vt:lpstr>
      <vt:lpstr>ORTANCA (MEDYAN)</vt:lpstr>
      <vt:lpstr>MOD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14</cp:revision>
  <dcterms:created xsi:type="dcterms:W3CDTF">2018-01-08T13:58:44Z</dcterms:created>
  <dcterms:modified xsi:type="dcterms:W3CDTF">2019-11-13T07:18:39Z</dcterms:modified>
</cp:coreProperties>
</file>