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8" r:id="rId1"/>
  </p:sldMasterIdLst>
  <p:notesMasterIdLst>
    <p:notesMasterId r:id="rId13"/>
  </p:notesMasterIdLst>
  <p:sldIdLst>
    <p:sldId id="256" r:id="rId2"/>
    <p:sldId id="319" r:id="rId3"/>
    <p:sldId id="376" r:id="rId4"/>
    <p:sldId id="257" r:id="rId5"/>
    <p:sldId id="375" r:id="rId6"/>
    <p:sldId id="380" r:id="rId7"/>
    <p:sldId id="382" r:id="rId8"/>
    <p:sldId id="381" r:id="rId9"/>
    <p:sldId id="379" r:id="rId10"/>
    <p:sldId id="318" r:id="rId11"/>
    <p:sldId id="288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5D7F19-1A6A-4090-B856-9CA6B4140BE5}" type="doc">
      <dgm:prSet loTypeId="urn:microsoft.com/office/officeart/2008/layout/LinedLis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tr-TR"/>
        </a:p>
      </dgm:t>
    </dgm:pt>
    <dgm:pt modelId="{017F31C8-466F-4DD9-B300-EE8C9D23CAD0}">
      <dgm:prSet phldrT="[Metin]"/>
      <dgm:spPr/>
      <dgm:t>
        <a:bodyPr/>
        <a:lstStyle/>
        <a:p>
          <a:r>
            <a:rPr lang="tr-TR" dirty="0"/>
            <a:t>Ne biliyoruz?</a:t>
          </a:r>
        </a:p>
      </dgm:t>
    </dgm:pt>
    <dgm:pt modelId="{C18AB5A8-C182-4C8E-A9AC-92587A6E97B1}" type="parTrans" cxnId="{D38D2BE3-3D5A-42B6-8FB8-FF9CA2DDB07D}">
      <dgm:prSet/>
      <dgm:spPr/>
      <dgm:t>
        <a:bodyPr/>
        <a:lstStyle/>
        <a:p>
          <a:endParaRPr lang="tr-TR"/>
        </a:p>
      </dgm:t>
    </dgm:pt>
    <dgm:pt modelId="{E587C9A8-F865-4665-BF97-D7E6AB35B679}" type="sibTrans" cxnId="{D38D2BE3-3D5A-42B6-8FB8-FF9CA2DDB07D}">
      <dgm:prSet/>
      <dgm:spPr/>
      <dgm:t>
        <a:bodyPr/>
        <a:lstStyle/>
        <a:p>
          <a:endParaRPr lang="tr-TR"/>
        </a:p>
      </dgm:t>
    </dgm:pt>
    <dgm:pt modelId="{814AE14D-8C6A-44E2-9C30-F0C6504ED7BE}">
      <dgm:prSet phldrT="[Metin]"/>
      <dgm:spPr/>
      <dgm:t>
        <a:bodyPr/>
        <a:lstStyle/>
        <a:p>
          <a:r>
            <a:rPr lang="tr-TR" dirty="0"/>
            <a:t>Ne öğrenmek istiyoruz?</a:t>
          </a:r>
        </a:p>
      </dgm:t>
    </dgm:pt>
    <dgm:pt modelId="{42378516-3D20-4778-BECD-FC7A70DB3731}" type="parTrans" cxnId="{132F63BE-1210-4251-8DB8-2D8BA768B4FD}">
      <dgm:prSet/>
      <dgm:spPr/>
      <dgm:t>
        <a:bodyPr/>
        <a:lstStyle/>
        <a:p>
          <a:endParaRPr lang="tr-TR"/>
        </a:p>
      </dgm:t>
    </dgm:pt>
    <dgm:pt modelId="{EBB1431F-EB73-484A-A6F0-DA44C8CA6A55}" type="sibTrans" cxnId="{132F63BE-1210-4251-8DB8-2D8BA768B4FD}">
      <dgm:prSet/>
      <dgm:spPr/>
      <dgm:t>
        <a:bodyPr/>
        <a:lstStyle/>
        <a:p>
          <a:endParaRPr lang="tr-TR"/>
        </a:p>
      </dgm:t>
    </dgm:pt>
    <dgm:pt modelId="{983D8B4A-F97D-49E2-9D10-E9C8BB6AEFF7}">
      <dgm:prSet phldrT="[Metin]"/>
      <dgm:spPr/>
      <dgm:t>
        <a:bodyPr/>
        <a:lstStyle/>
        <a:p>
          <a:r>
            <a:rPr lang="tr-TR" dirty="0"/>
            <a:t>Neler öğrendik?</a:t>
          </a:r>
        </a:p>
      </dgm:t>
    </dgm:pt>
    <dgm:pt modelId="{99395228-55F8-45EF-9651-9735E55662D9}" type="parTrans" cxnId="{D6616BD7-F9EB-4088-BC7A-5E68414E4C2F}">
      <dgm:prSet/>
      <dgm:spPr/>
      <dgm:t>
        <a:bodyPr/>
        <a:lstStyle/>
        <a:p>
          <a:endParaRPr lang="tr-TR"/>
        </a:p>
      </dgm:t>
    </dgm:pt>
    <dgm:pt modelId="{BF345928-0CFC-40B2-90DC-2BDCE1F33957}" type="sibTrans" cxnId="{D6616BD7-F9EB-4088-BC7A-5E68414E4C2F}">
      <dgm:prSet/>
      <dgm:spPr/>
      <dgm:t>
        <a:bodyPr/>
        <a:lstStyle/>
        <a:p>
          <a:endParaRPr lang="tr-TR"/>
        </a:p>
      </dgm:t>
    </dgm:pt>
    <dgm:pt modelId="{BE71B744-890F-4208-8C40-05293EF422A7}" type="pres">
      <dgm:prSet presAssocID="{435D7F19-1A6A-4090-B856-9CA6B4140BE5}" presName="vert0" presStyleCnt="0">
        <dgm:presLayoutVars>
          <dgm:dir/>
          <dgm:animOne val="branch"/>
          <dgm:animLvl val="lvl"/>
        </dgm:presLayoutVars>
      </dgm:prSet>
      <dgm:spPr/>
    </dgm:pt>
    <dgm:pt modelId="{B2A6ADA8-6B78-4215-82AE-ED03E88C27EA}" type="pres">
      <dgm:prSet presAssocID="{017F31C8-466F-4DD9-B300-EE8C9D23CAD0}" presName="thickLine" presStyleLbl="alignNode1" presStyleIdx="0" presStyleCnt="3"/>
      <dgm:spPr/>
    </dgm:pt>
    <dgm:pt modelId="{4D4A44C2-AD0C-4DB6-9104-D108981018E9}" type="pres">
      <dgm:prSet presAssocID="{017F31C8-466F-4DD9-B300-EE8C9D23CAD0}" presName="horz1" presStyleCnt="0"/>
      <dgm:spPr/>
    </dgm:pt>
    <dgm:pt modelId="{7B5B1B24-4689-4CD2-990E-503DB26E49B1}" type="pres">
      <dgm:prSet presAssocID="{017F31C8-466F-4DD9-B300-EE8C9D23CAD0}" presName="tx1" presStyleLbl="revTx" presStyleIdx="0" presStyleCnt="3"/>
      <dgm:spPr/>
    </dgm:pt>
    <dgm:pt modelId="{05419B93-494E-4435-ACF2-4F4D96363559}" type="pres">
      <dgm:prSet presAssocID="{017F31C8-466F-4DD9-B300-EE8C9D23CAD0}" presName="vert1" presStyleCnt="0"/>
      <dgm:spPr/>
    </dgm:pt>
    <dgm:pt modelId="{923C092A-BD3E-43B8-89E6-97AFD4887FF8}" type="pres">
      <dgm:prSet presAssocID="{814AE14D-8C6A-44E2-9C30-F0C6504ED7BE}" presName="thickLine" presStyleLbl="alignNode1" presStyleIdx="1" presStyleCnt="3"/>
      <dgm:spPr/>
    </dgm:pt>
    <dgm:pt modelId="{CAF5B17B-6C9F-4B59-A72B-1937012F750B}" type="pres">
      <dgm:prSet presAssocID="{814AE14D-8C6A-44E2-9C30-F0C6504ED7BE}" presName="horz1" presStyleCnt="0"/>
      <dgm:spPr/>
    </dgm:pt>
    <dgm:pt modelId="{35ACD0D8-BE60-4490-B2EF-7591D102B0B0}" type="pres">
      <dgm:prSet presAssocID="{814AE14D-8C6A-44E2-9C30-F0C6504ED7BE}" presName="tx1" presStyleLbl="revTx" presStyleIdx="1" presStyleCnt="3"/>
      <dgm:spPr/>
    </dgm:pt>
    <dgm:pt modelId="{79A419D9-6D20-4AC1-A783-A92CB7D2924B}" type="pres">
      <dgm:prSet presAssocID="{814AE14D-8C6A-44E2-9C30-F0C6504ED7BE}" presName="vert1" presStyleCnt="0"/>
      <dgm:spPr/>
    </dgm:pt>
    <dgm:pt modelId="{E850A7C3-035D-434A-B383-6CBA7413DEFF}" type="pres">
      <dgm:prSet presAssocID="{983D8B4A-F97D-49E2-9D10-E9C8BB6AEFF7}" presName="thickLine" presStyleLbl="alignNode1" presStyleIdx="2" presStyleCnt="3"/>
      <dgm:spPr/>
    </dgm:pt>
    <dgm:pt modelId="{8EC3731A-5A60-4458-B58E-09A73710F7BB}" type="pres">
      <dgm:prSet presAssocID="{983D8B4A-F97D-49E2-9D10-E9C8BB6AEFF7}" presName="horz1" presStyleCnt="0"/>
      <dgm:spPr/>
    </dgm:pt>
    <dgm:pt modelId="{487B3F73-89A2-4427-8F19-0C668AA9AAF8}" type="pres">
      <dgm:prSet presAssocID="{983D8B4A-F97D-49E2-9D10-E9C8BB6AEFF7}" presName="tx1" presStyleLbl="revTx" presStyleIdx="2" presStyleCnt="3"/>
      <dgm:spPr/>
    </dgm:pt>
    <dgm:pt modelId="{F5B6A1B0-845B-4786-8878-681213460366}" type="pres">
      <dgm:prSet presAssocID="{983D8B4A-F97D-49E2-9D10-E9C8BB6AEFF7}" presName="vert1" presStyleCnt="0"/>
      <dgm:spPr/>
    </dgm:pt>
  </dgm:ptLst>
  <dgm:cxnLst>
    <dgm:cxn modelId="{56739B2E-B239-4B27-A036-85CB106299B1}" type="presOf" srcId="{435D7F19-1A6A-4090-B856-9CA6B4140BE5}" destId="{BE71B744-890F-4208-8C40-05293EF422A7}" srcOrd="0" destOrd="0" presId="urn:microsoft.com/office/officeart/2008/layout/LinedList"/>
    <dgm:cxn modelId="{132F63BE-1210-4251-8DB8-2D8BA768B4FD}" srcId="{435D7F19-1A6A-4090-B856-9CA6B4140BE5}" destId="{814AE14D-8C6A-44E2-9C30-F0C6504ED7BE}" srcOrd="1" destOrd="0" parTransId="{42378516-3D20-4778-BECD-FC7A70DB3731}" sibTransId="{EBB1431F-EB73-484A-A6F0-DA44C8CA6A55}"/>
    <dgm:cxn modelId="{EFE7C6D4-E4E2-4C12-A325-4B619C96BAC0}" type="presOf" srcId="{017F31C8-466F-4DD9-B300-EE8C9D23CAD0}" destId="{7B5B1B24-4689-4CD2-990E-503DB26E49B1}" srcOrd="0" destOrd="0" presId="urn:microsoft.com/office/officeart/2008/layout/LinedList"/>
    <dgm:cxn modelId="{D6616BD7-F9EB-4088-BC7A-5E68414E4C2F}" srcId="{435D7F19-1A6A-4090-B856-9CA6B4140BE5}" destId="{983D8B4A-F97D-49E2-9D10-E9C8BB6AEFF7}" srcOrd="2" destOrd="0" parTransId="{99395228-55F8-45EF-9651-9735E55662D9}" sibTransId="{BF345928-0CFC-40B2-90DC-2BDCE1F33957}"/>
    <dgm:cxn modelId="{8839A7D8-2E98-4A8E-AD60-9349789E1E62}" type="presOf" srcId="{814AE14D-8C6A-44E2-9C30-F0C6504ED7BE}" destId="{35ACD0D8-BE60-4490-B2EF-7591D102B0B0}" srcOrd="0" destOrd="0" presId="urn:microsoft.com/office/officeart/2008/layout/LinedList"/>
    <dgm:cxn modelId="{D38D2BE3-3D5A-42B6-8FB8-FF9CA2DDB07D}" srcId="{435D7F19-1A6A-4090-B856-9CA6B4140BE5}" destId="{017F31C8-466F-4DD9-B300-EE8C9D23CAD0}" srcOrd="0" destOrd="0" parTransId="{C18AB5A8-C182-4C8E-A9AC-92587A6E97B1}" sibTransId="{E587C9A8-F865-4665-BF97-D7E6AB35B679}"/>
    <dgm:cxn modelId="{3A559DEE-8CA8-4EA3-96AF-F07283484F10}" type="presOf" srcId="{983D8B4A-F97D-49E2-9D10-E9C8BB6AEFF7}" destId="{487B3F73-89A2-4427-8F19-0C668AA9AAF8}" srcOrd="0" destOrd="0" presId="urn:microsoft.com/office/officeart/2008/layout/LinedList"/>
    <dgm:cxn modelId="{1E0D7162-C403-474C-81DC-15BD9DE29C5A}" type="presParOf" srcId="{BE71B744-890F-4208-8C40-05293EF422A7}" destId="{B2A6ADA8-6B78-4215-82AE-ED03E88C27EA}" srcOrd="0" destOrd="0" presId="urn:microsoft.com/office/officeart/2008/layout/LinedList"/>
    <dgm:cxn modelId="{E2E5BA27-C4F6-435C-A5CD-A18844F67C4E}" type="presParOf" srcId="{BE71B744-890F-4208-8C40-05293EF422A7}" destId="{4D4A44C2-AD0C-4DB6-9104-D108981018E9}" srcOrd="1" destOrd="0" presId="urn:microsoft.com/office/officeart/2008/layout/LinedList"/>
    <dgm:cxn modelId="{3A329EAD-AAB4-4315-AD5A-097E01C25809}" type="presParOf" srcId="{4D4A44C2-AD0C-4DB6-9104-D108981018E9}" destId="{7B5B1B24-4689-4CD2-990E-503DB26E49B1}" srcOrd="0" destOrd="0" presId="urn:microsoft.com/office/officeart/2008/layout/LinedList"/>
    <dgm:cxn modelId="{031E70D9-ED96-4D09-A7DB-DAF9A9DC4737}" type="presParOf" srcId="{4D4A44C2-AD0C-4DB6-9104-D108981018E9}" destId="{05419B93-494E-4435-ACF2-4F4D96363559}" srcOrd="1" destOrd="0" presId="urn:microsoft.com/office/officeart/2008/layout/LinedList"/>
    <dgm:cxn modelId="{67B6E3CF-F344-4D12-B9D4-7DCDBF9D9952}" type="presParOf" srcId="{BE71B744-890F-4208-8C40-05293EF422A7}" destId="{923C092A-BD3E-43B8-89E6-97AFD4887FF8}" srcOrd="2" destOrd="0" presId="urn:microsoft.com/office/officeart/2008/layout/LinedList"/>
    <dgm:cxn modelId="{4C9B6116-78C1-4B70-8A4F-35512523214A}" type="presParOf" srcId="{BE71B744-890F-4208-8C40-05293EF422A7}" destId="{CAF5B17B-6C9F-4B59-A72B-1937012F750B}" srcOrd="3" destOrd="0" presId="urn:microsoft.com/office/officeart/2008/layout/LinedList"/>
    <dgm:cxn modelId="{B5CDAA84-E43D-4EB2-B901-0DEB186AD48B}" type="presParOf" srcId="{CAF5B17B-6C9F-4B59-A72B-1937012F750B}" destId="{35ACD0D8-BE60-4490-B2EF-7591D102B0B0}" srcOrd="0" destOrd="0" presId="urn:microsoft.com/office/officeart/2008/layout/LinedList"/>
    <dgm:cxn modelId="{D047A3DE-5C1D-4FAA-B8C5-75CBFB11E454}" type="presParOf" srcId="{CAF5B17B-6C9F-4B59-A72B-1937012F750B}" destId="{79A419D9-6D20-4AC1-A783-A92CB7D2924B}" srcOrd="1" destOrd="0" presId="urn:microsoft.com/office/officeart/2008/layout/LinedList"/>
    <dgm:cxn modelId="{71F5D8E8-0658-41E7-B8D3-257C31C488C2}" type="presParOf" srcId="{BE71B744-890F-4208-8C40-05293EF422A7}" destId="{E850A7C3-035D-434A-B383-6CBA7413DEFF}" srcOrd="4" destOrd="0" presId="urn:microsoft.com/office/officeart/2008/layout/LinedList"/>
    <dgm:cxn modelId="{8FDACC26-F6E5-426B-A83F-1C46D0950519}" type="presParOf" srcId="{BE71B744-890F-4208-8C40-05293EF422A7}" destId="{8EC3731A-5A60-4458-B58E-09A73710F7BB}" srcOrd="5" destOrd="0" presId="urn:microsoft.com/office/officeart/2008/layout/LinedList"/>
    <dgm:cxn modelId="{A4471450-C767-4E99-A732-ACBE5F1A5E9D}" type="presParOf" srcId="{8EC3731A-5A60-4458-B58E-09A73710F7BB}" destId="{487B3F73-89A2-4427-8F19-0C668AA9AAF8}" srcOrd="0" destOrd="0" presId="urn:microsoft.com/office/officeart/2008/layout/LinedList"/>
    <dgm:cxn modelId="{F4CDD4FA-14AC-48F9-A96D-930B5E862626}" type="presParOf" srcId="{8EC3731A-5A60-4458-B58E-09A73710F7BB}" destId="{F5B6A1B0-845B-4786-8878-68121346036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BD8106-B385-4640-8AE8-5E5B9F51235E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</dgm:pt>
    <dgm:pt modelId="{67225B1D-E223-40CF-AB01-07CE01078A42}">
      <dgm:prSet phldrT="[Metin]"/>
      <dgm:spPr/>
      <dgm:t>
        <a:bodyPr/>
        <a:lstStyle/>
        <a:p>
          <a:r>
            <a:rPr lang="tr-TR" dirty="0"/>
            <a:t>Oku</a:t>
          </a:r>
        </a:p>
      </dgm:t>
    </dgm:pt>
    <dgm:pt modelId="{D8261F2B-E33F-4936-824F-E11F6C2DBBF4}" type="parTrans" cxnId="{E2573239-B650-4168-BE7E-DAAFCA35C10B}">
      <dgm:prSet/>
      <dgm:spPr/>
      <dgm:t>
        <a:bodyPr/>
        <a:lstStyle/>
        <a:p>
          <a:endParaRPr lang="tr-TR"/>
        </a:p>
      </dgm:t>
    </dgm:pt>
    <dgm:pt modelId="{2F927653-1283-4834-B8D7-DA777B52250E}" type="sibTrans" cxnId="{E2573239-B650-4168-BE7E-DAAFCA35C10B}">
      <dgm:prSet/>
      <dgm:spPr/>
      <dgm:t>
        <a:bodyPr/>
        <a:lstStyle/>
        <a:p>
          <a:endParaRPr lang="tr-TR"/>
        </a:p>
      </dgm:t>
    </dgm:pt>
    <dgm:pt modelId="{77E91912-121A-4FF1-A612-7EE2769554EA}">
      <dgm:prSet phldrT="[Metin]"/>
      <dgm:spPr/>
      <dgm:t>
        <a:bodyPr/>
        <a:lstStyle/>
        <a:p>
          <a:r>
            <a:rPr lang="tr-TR" dirty="0"/>
            <a:t>Özetle</a:t>
          </a:r>
        </a:p>
      </dgm:t>
    </dgm:pt>
    <dgm:pt modelId="{15518102-E770-4AD9-B71E-6D41972F7304}" type="parTrans" cxnId="{70539312-6FCA-46C2-B058-42476F102580}">
      <dgm:prSet/>
      <dgm:spPr/>
      <dgm:t>
        <a:bodyPr/>
        <a:lstStyle/>
        <a:p>
          <a:endParaRPr lang="tr-TR"/>
        </a:p>
      </dgm:t>
    </dgm:pt>
    <dgm:pt modelId="{2E3B7C4F-1D2E-4AE4-B6EB-7201629A6682}" type="sibTrans" cxnId="{70539312-6FCA-46C2-B058-42476F102580}">
      <dgm:prSet/>
      <dgm:spPr/>
      <dgm:t>
        <a:bodyPr/>
        <a:lstStyle/>
        <a:p>
          <a:endParaRPr lang="tr-TR"/>
        </a:p>
      </dgm:t>
    </dgm:pt>
    <dgm:pt modelId="{2A867B7C-77D4-4F1A-BD94-59F7186817EF}">
      <dgm:prSet phldrT="[Metin]"/>
      <dgm:spPr/>
      <dgm:t>
        <a:bodyPr/>
        <a:lstStyle/>
        <a:p>
          <a:r>
            <a:rPr lang="tr-TR" dirty="0"/>
            <a:t>Soru sor</a:t>
          </a:r>
        </a:p>
      </dgm:t>
    </dgm:pt>
    <dgm:pt modelId="{65FF18BE-9600-499F-8691-5EC4F8FD4EA5}" type="parTrans" cxnId="{23B1826F-5210-4921-8500-A9865A8C4B67}">
      <dgm:prSet/>
      <dgm:spPr/>
      <dgm:t>
        <a:bodyPr/>
        <a:lstStyle/>
        <a:p>
          <a:endParaRPr lang="tr-TR"/>
        </a:p>
      </dgm:t>
    </dgm:pt>
    <dgm:pt modelId="{33BB6ECE-A0AA-439B-9365-7D70CAD41E0E}" type="sibTrans" cxnId="{23B1826F-5210-4921-8500-A9865A8C4B67}">
      <dgm:prSet/>
      <dgm:spPr/>
      <dgm:t>
        <a:bodyPr/>
        <a:lstStyle/>
        <a:p>
          <a:endParaRPr lang="tr-TR"/>
        </a:p>
      </dgm:t>
    </dgm:pt>
    <dgm:pt modelId="{F9E210B1-DB08-4A46-B53C-11BBF3F4F4C4}">
      <dgm:prSet phldrT="[Metin]"/>
      <dgm:spPr/>
      <dgm:t>
        <a:bodyPr/>
        <a:lstStyle/>
        <a:p>
          <a:r>
            <a:rPr lang="tr-TR" dirty="0"/>
            <a:t>Açıkla</a:t>
          </a:r>
        </a:p>
      </dgm:t>
    </dgm:pt>
    <dgm:pt modelId="{EE6BAC26-F8F5-4045-ADC7-9E55E5DD00A0}" type="parTrans" cxnId="{F17DF4E4-D6D5-4F07-B86F-B9D2DD2364ED}">
      <dgm:prSet/>
      <dgm:spPr/>
      <dgm:t>
        <a:bodyPr/>
        <a:lstStyle/>
        <a:p>
          <a:endParaRPr lang="tr-TR"/>
        </a:p>
      </dgm:t>
    </dgm:pt>
    <dgm:pt modelId="{DB60F990-4883-4B22-A1F3-7AF00C711738}" type="sibTrans" cxnId="{F17DF4E4-D6D5-4F07-B86F-B9D2DD2364ED}">
      <dgm:prSet/>
      <dgm:spPr/>
      <dgm:t>
        <a:bodyPr/>
        <a:lstStyle/>
        <a:p>
          <a:endParaRPr lang="tr-TR"/>
        </a:p>
      </dgm:t>
    </dgm:pt>
    <dgm:pt modelId="{8BF2B77D-8E78-46E9-879C-A1F8CABC72EB}">
      <dgm:prSet phldrT="[Metin]"/>
      <dgm:spPr/>
      <dgm:t>
        <a:bodyPr/>
        <a:lstStyle/>
        <a:p>
          <a:r>
            <a:rPr lang="tr-TR" dirty="0"/>
            <a:t>Tahmin et</a:t>
          </a:r>
        </a:p>
      </dgm:t>
    </dgm:pt>
    <dgm:pt modelId="{5E1EA6C6-9110-4C2D-8EB9-A96149E9F574}" type="parTrans" cxnId="{48C6CF98-9C09-4B42-8BB6-0F8C8B0D8B23}">
      <dgm:prSet/>
      <dgm:spPr/>
      <dgm:t>
        <a:bodyPr/>
        <a:lstStyle/>
        <a:p>
          <a:endParaRPr lang="tr-TR"/>
        </a:p>
      </dgm:t>
    </dgm:pt>
    <dgm:pt modelId="{2944EA93-4136-4EC8-8EB9-C34FFE0AD6D8}" type="sibTrans" cxnId="{48C6CF98-9C09-4B42-8BB6-0F8C8B0D8B23}">
      <dgm:prSet/>
      <dgm:spPr/>
      <dgm:t>
        <a:bodyPr/>
        <a:lstStyle/>
        <a:p>
          <a:endParaRPr lang="tr-TR"/>
        </a:p>
      </dgm:t>
    </dgm:pt>
    <dgm:pt modelId="{379EFB67-A626-4BC2-8E80-B24CD9B6DE8D}" type="pres">
      <dgm:prSet presAssocID="{12BD8106-B385-4640-8AE8-5E5B9F51235E}" presName="outerComposite" presStyleCnt="0">
        <dgm:presLayoutVars>
          <dgm:chMax val="5"/>
          <dgm:dir/>
          <dgm:resizeHandles val="exact"/>
        </dgm:presLayoutVars>
      </dgm:prSet>
      <dgm:spPr/>
    </dgm:pt>
    <dgm:pt modelId="{5DA77534-369A-485B-ACB2-3219EE85F3DC}" type="pres">
      <dgm:prSet presAssocID="{12BD8106-B385-4640-8AE8-5E5B9F51235E}" presName="dummyMaxCanvas" presStyleCnt="0">
        <dgm:presLayoutVars/>
      </dgm:prSet>
      <dgm:spPr/>
    </dgm:pt>
    <dgm:pt modelId="{964450D7-62E4-411D-8EE6-3C8E84C7E8CD}" type="pres">
      <dgm:prSet presAssocID="{12BD8106-B385-4640-8AE8-5E5B9F51235E}" presName="FiveNodes_1" presStyleLbl="node1" presStyleIdx="0" presStyleCnt="5">
        <dgm:presLayoutVars>
          <dgm:bulletEnabled val="1"/>
        </dgm:presLayoutVars>
      </dgm:prSet>
      <dgm:spPr/>
    </dgm:pt>
    <dgm:pt modelId="{870DAF2A-09F9-4C05-B34C-59D11DEEB9ED}" type="pres">
      <dgm:prSet presAssocID="{12BD8106-B385-4640-8AE8-5E5B9F51235E}" presName="FiveNodes_2" presStyleLbl="node1" presStyleIdx="1" presStyleCnt="5">
        <dgm:presLayoutVars>
          <dgm:bulletEnabled val="1"/>
        </dgm:presLayoutVars>
      </dgm:prSet>
      <dgm:spPr/>
    </dgm:pt>
    <dgm:pt modelId="{1715F6D5-F001-4E85-AB07-CEA0782A5AC9}" type="pres">
      <dgm:prSet presAssocID="{12BD8106-B385-4640-8AE8-5E5B9F51235E}" presName="FiveNodes_3" presStyleLbl="node1" presStyleIdx="2" presStyleCnt="5">
        <dgm:presLayoutVars>
          <dgm:bulletEnabled val="1"/>
        </dgm:presLayoutVars>
      </dgm:prSet>
      <dgm:spPr/>
    </dgm:pt>
    <dgm:pt modelId="{0DA7D70D-5FF8-487A-944C-F7BD6774B125}" type="pres">
      <dgm:prSet presAssocID="{12BD8106-B385-4640-8AE8-5E5B9F51235E}" presName="FiveNodes_4" presStyleLbl="node1" presStyleIdx="3" presStyleCnt="5">
        <dgm:presLayoutVars>
          <dgm:bulletEnabled val="1"/>
        </dgm:presLayoutVars>
      </dgm:prSet>
      <dgm:spPr/>
    </dgm:pt>
    <dgm:pt modelId="{B7D90C6A-683D-4645-93C0-A512CD3857AB}" type="pres">
      <dgm:prSet presAssocID="{12BD8106-B385-4640-8AE8-5E5B9F51235E}" presName="FiveNodes_5" presStyleLbl="node1" presStyleIdx="4" presStyleCnt="5">
        <dgm:presLayoutVars>
          <dgm:bulletEnabled val="1"/>
        </dgm:presLayoutVars>
      </dgm:prSet>
      <dgm:spPr/>
    </dgm:pt>
    <dgm:pt modelId="{E2617A7A-E404-4BDE-A975-CA12F9731A1D}" type="pres">
      <dgm:prSet presAssocID="{12BD8106-B385-4640-8AE8-5E5B9F51235E}" presName="FiveConn_1-2" presStyleLbl="fgAccFollowNode1" presStyleIdx="0" presStyleCnt="4">
        <dgm:presLayoutVars>
          <dgm:bulletEnabled val="1"/>
        </dgm:presLayoutVars>
      </dgm:prSet>
      <dgm:spPr/>
    </dgm:pt>
    <dgm:pt modelId="{B7759C73-FAED-4A89-92A9-8300163771DA}" type="pres">
      <dgm:prSet presAssocID="{12BD8106-B385-4640-8AE8-5E5B9F51235E}" presName="FiveConn_2-3" presStyleLbl="fgAccFollowNode1" presStyleIdx="1" presStyleCnt="4">
        <dgm:presLayoutVars>
          <dgm:bulletEnabled val="1"/>
        </dgm:presLayoutVars>
      </dgm:prSet>
      <dgm:spPr/>
    </dgm:pt>
    <dgm:pt modelId="{1F39F575-5924-4C53-A677-025BF0B1316D}" type="pres">
      <dgm:prSet presAssocID="{12BD8106-B385-4640-8AE8-5E5B9F51235E}" presName="FiveConn_3-4" presStyleLbl="fgAccFollowNode1" presStyleIdx="2" presStyleCnt="4">
        <dgm:presLayoutVars>
          <dgm:bulletEnabled val="1"/>
        </dgm:presLayoutVars>
      </dgm:prSet>
      <dgm:spPr/>
    </dgm:pt>
    <dgm:pt modelId="{C3931D56-8B65-4090-8EE3-2480E3EAC667}" type="pres">
      <dgm:prSet presAssocID="{12BD8106-B385-4640-8AE8-5E5B9F51235E}" presName="FiveConn_4-5" presStyleLbl="fgAccFollowNode1" presStyleIdx="3" presStyleCnt="4">
        <dgm:presLayoutVars>
          <dgm:bulletEnabled val="1"/>
        </dgm:presLayoutVars>
      </dgm:prSet>
      <dgm:spPr/>
    </dgm:pt>
    <dgm:pt modelId="{5D3C7167-9979-4740-9A1D-4869B2593E62}" type="pres">
      <dgm:prSet presAssocID="{12BD8106-B385-4640-8AE8-5E5B9F51235E}" presName="FiveNodes_1_text" presStyleLbl="node1" presStyleIdx="4" presStyleCnt="5">
        <dgm:presLayoutVars>
          <dgm:bulletEnabled val="1"/>
        </dgm:presLayoutVars>
      </dgm:prSet>
      <dgm:spPr/>
    </dgm:pt>
    <dgm:pt modelId="{341A0F84-D0B1-4A9C-AB38-746360FB1D5C}" type="pres">
      <dgm:prSet presAssocID="{12BD8106-B385-4640-8AE8-5E5B9F51235E}" presName="FiveNodes_2_text" presStyleLbl="node1" presStyleIdx="4" presStyleCnt="5">
        <dgm:presLayoutVars>
          <dgm:bulletEnabled val="1"/>
        </dgm:presLayoutVars>
      </dgm:prSet>
      <dgm:spPr/>
    </dgm:pt>
    <dgm:pt modelId="{05C656C0-5D30-433E-B7E8-0F23B98702D0}" type="pres">
      <dgm:prSet presAssocID="{12BD8106-B385-4640-8AE8-5E5B9F51235E}" presName="FiveNodes_3_text" presStyleLbl="node1" presStyleIdx="4" presStyleCnt="5">
        <dgm:presLayoutVars>
          <dgm:bulletEnabled val="1"/>
        </dgm:presLayoutVars>
      </dgm:prSet>
      <dgm:spPr/>
    </dgm:pt>
    <dgm:pt modelId="{9CFF1444-C607-49CC-823C-8A4E347C4525}" type="pres">
      <dgm:prSet presAssocID="{12BD8106-B385-4640-8AE8-5E5B9F51235E}" presName="FiveNodes_4_text" presStyleLbl="node1" presStyleIdx="4" presStyleCnt="5">
        <dgm:presLayoutVars>
          <dgm:bulletEnabled val="1"/>
        </dgm:presLayoutVars>
      </dgm:prSet>
      <dgm:spPr/>
    </dgm:pt>
    <dgm:pt modelId="{203BA627-618D-4C11-893D-0885316503A3}" type="pres">
      <dgm:prSet presAssocID="{12BD8106-B385-4640-8AE8-5E5B9F51235E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5F257508-257C-467E-AF7F-BD9C5CD77605}" type="presOf" srcId="{2F927653-1283-4834-B8D7-DA777B52250E}" destId="{E2617A7A-E404-4BDE-A975-CA12F9731A1D}" srcOrd="0" destOrd="0" presId="urn:microsoft.com/office/officeart/2005/8/layout/vProcess5"/>
    <dgm:cxn modelId="{59B3760E-D032-4E58-969C-5F44B5792868}" type="presOf" srcId="{67225B1D-E223-40CF-AB01-07CE01078A42}" destId="{964450D7-62E4-411D-8EE6-3C8E84C7E8CD}" srcOrd="0" destOrd="0" presId="urn:microsoft.com/office/officeart/2005/8/layout/vProcess5"/>
    <dgm:cxn modelId="{70539312-6FCA-46C2-B058-42476F102580}" srcId="{12BD8106-B385-4640-8AE8-5E5B9F51235E}" destId="{77E91912-121A-4FF1-A612-7EE2769554EA}" srcOrd="1" destOrd="0" parTransId="{15518102-E770-4AD9-B71E-6D41972F7304}" sibTransId="{2E3B7C4F-1D2E-4AE4-B6EB-7201629A6682}"/>
    <dgm:cxn modelId="{CF26691C-391E-4186-B557-8F1116D1EEB2}" type="presOf" srcId="{8BF2B77D-8E78-46E9-879C-A1F8CABC72EB}" destId="{B7D90C6A-683D-4645-93C0-A512CD3857AB}" srcOrd="0" destOrd="0" presId="urn:microsoft.com/office/officeart/2005/8/layout/vProcess5"/>
    <dgm:cxn modelId="{85079824-F9DF-4A10-99DB-48CBB97B27F9}" type="presOf" srcId="{33BB6ECE-A0AA-439B-9365-7D70CAD41E0E}" destId="{1F39F575-5924-4C53-A677-025BF0B1316D}" srcOrd="0" destOrd="0" presId="urn:microsoft.com/office/officeart/2005/8/layout/vProcess5"/>
    <dgm:cxn modelId="{8133FF2D-6786-49E5-B391-47A038E82A35}" type="presOf" srcId="{77E91912-121A-4FF1-A612-7EE2769554EA}" destId="{870DAF2A-09F9-4C05-B34C-59D11DEEB9ED}" srcOrd="0" destOrd="0" presId="urn:microsoft.com/office/officeart/2005/8/layout/vProcess5"/>
    <dgm:cxn modelId="{6DB63033-5FAF-413C-9361-511776EC669C}" type="presOf" srcId="{2A867B7C-77D4-4F1A-BD94-59F7186817EF}" destId="{1715F6D5-F001-4E85-AB07-CEA0782A5AC9}" srcOrd="0" destOrd="0" presId="urn:microsoft.com/office/officeart/2005/8/layout/vProcess5"/>
    <dgm:cxn modelId="{E2573239-B650-4168-BE7E-DAAFCA35C10B}" srcId="{12BD8106-B385-4640-8AE8-5E5B9F51235E}" destId="{67225B1D-E223-40CF-AB01-07CE01078A42}" srcOrd="0" destOrd="0" parTransId="{D8261F2B-E33F-4936-824F-E11F6C2DBBF4}" sibTransId="{2F927653-1283-4834-B8D7-DA777B52250E}"/>
    <dgm:cxn modelId="{C287743E-EB04-431D-9D21-9CC8AB6B41D7}" type="presOf" srcId="{F9E210B1-DB08-4A46-B53C-11BBF3F4F4C4}" destId="{0DA7D70D-5FF8-487A-944C-F7BD6774B125}" srcOrd="0" destOrd="0" presId="urn:microsoft.com/office/officeart/2005/8/layout/vProcess5"/>
    <dgm:cxn modelId="{8C929769-6C3F-4D25-BAE3-AB051301C894}" type="presOf" srcId="{2A867B7C-77D4-4F1A-BD94-59F7186817EF}" destId="{05C656C0-5D30-433E-B7E8-0F23B98702D0}" srcOrd="1" destOrd="0" presId="urn:microsoft.com/office/officeart/2005/8/layout/vProcess5"/>
    <dgm:cxn modelId="{23B1826F-5210-4921-8500-A9865A8C4B67}" srcId="{12BD8106-B385-4640-8AE8-5E5B9F51235E}" destId="{2A867B7C-77D4-4F1A-BD94-59F7186817EF}" srcOrd="2" destOrd="0" parTransId="{65FF18BE-9600-499F-8691-5EC4F8FD4EA5}" sibTransId="{33BB6ECE-A0AA-439B-9365-7D70CAD41E0E}"/>
    <dgm:cxn modelId="{93DDEF75-3C13-4191-B400-F4C4034DB0EF}" type="presOf" srcId="{67225B1D-E223-40CF-AB01-07CE01078A42}" destId="{5D3C7167-9979-4740-9A1D-4869B2593E62}" srcOrd="1" destOrd="0" presId="urn:microsoft.com/office/officeart/2005/8/layout/vProcess5"/>
    <dgm:cxn modelId="{48C6CF98-9C09-4B42-8BB6-0F8C8B0D8B23}" srcId="{12BD8106-B385-4640-8AE8-5E5B9F51235E}" destId="{8BF2B77D-8E78-46E9-879C-A1F8CABC72EB}" srcOrd="4" destOrd="0" parTransId="{5E1EA6C6-9110-4C2D-8EB9-A96149E9F574}" sibTransId="{2944EA93-4136-4EC8-8EB9-C34FFE0AD6D8}"/>
    <dgm:cxn modelId="{EF1F7AAE-9342-4BBE-A19A-94256386D61E}" type="presOf" srcId="{F9E210B1-DB08-4A46-B53C-11BBF3F4F4C4}" destId="{9CFF1444-C607-49CC-823C-8A4E347C4525}" srcOrd="1" destOrd="0" presId="urn:microsoft.com/office/officeart/2005/8/layout/vProcess5"/>
    <dgm:cxn modelId="{D8A2BBC3-8244-4CD5-A720-1913D301B6C1}" type="presOf" srcId="{77E91912-121A-4FF1-A612-7EE2769554EA}" destId="{341A0F84-D0B1-4A9C-AB38-746360FB1D5C}" srcOrd="1" destOrd="0" presId="urn:microsoft.com/office/officeart/2005/8/layout/vProcess5"/>
    <dgm:cxn modelId="{1AB850C6-7C21-404D-91B0-98B3E6EFA224}" type="presOf" srcId="{8BF2B77D-8E78-46E9-879C-A1F8CABC72EB}" destId="{203BA627-618D-4C11-893D-0885316503A3}" srcOrd="1" destOrd="0" presId="urn:microsoft.com/office/officeart/2005/8/layout/vProcess5"/>
    <dgm:cxn modelId="{8E68B0D4-C1CA-46A9-A14E-92C2F7B2F38B}" type="presOf" srcId="{12BD8106-B385-4640-8AE8-5E5B9F51235E}" destId="{379EFB67-A626-4BC2-8E80-B24CD9B6DE8D}" srcOrd="0" destOrd="0" presId="urn:microsoft.com/office/officeart/2005/8/layout/vProcess5"/>
    <dgm:cxn modelId="{F17DF4E4-D6D5-4F07-B86F-B9D2DD2364ED}" srcId="{12BD8106-B385-4640-8AE8-5E5B9F51235E}" destId="{F9E210B1-DB08-4A46-B53C-11BBF3F4F4C4}" srcOrd="3" destOrd="0" parTransId="{EE6BAC26-F8F5-4045-ADC7-9E55E5DD00A0}" sibTransId="{DB60F990-4883-4B22-A1F3-7AF00C711738}"/>
    <dgm:cxn modelId="{DDEB0FF2-86A7-4B8A-88BD-BFFC76181BC7}" type="presOf" srcId="{DB60F990-4883-4B22-A1F3-7AF00C711738}" destId="{C3931D56-8B65-4090-8EE3-2480E3EAC667}" srcOrd="0" destOrd="0" presId="urn:microsoft.com/office/officeart/2005/8/layout/vProcess5"/>
    <dgm:cxn modelId="{CAF27DFC-6BD0-4EE1-A3F7-6E6AB0569C79}" type="presOf" srcId="{2E3B7C4F-1D2E-4AE4-B6EB-7201629A6682}" destId="{B7759C73-FAED-4A89-92A9-8300163771DA}" srcOrd="0" destOrd="0" presId="urn:microsoft.com/office/officeart/2005/8/layout/vProcess5"/>
    <dgm:cxn modelId="{7C625F49-44F0-4191-A05B-1E0F262C1959}" type="presParOf" srcId="{379EFB67-A626-4BC2-8E80-B24CD9B6DE8D}" destId="{5DA77534-369A-485B-ACB2-3219EE85F3DC}" srcOrd="0" destOrd="0" presId="urn:microsoft.com/office/officeart/2005/8/layout/vProcess5"/>
    <dgm:cxn modelId="{EEC96A9B-E2AB-4CA6-9CDC-DAEBCC4E1EB1}" type="presParOf" srcId="{379EFB67-A626-4BC2-8E80-B24CD9B6DE8D}" destId="{964450D7-62E4-411D-8EE6-3C8E84C7E8CD}" srcOrd="1" destOrd="0" presId="urn:microsoft.com/office/officeart/2005/8/layout/vProcess5"/>
    <dgm:cxn modelId="{211BD188-C07C-46C5-B747-D97729B51EEF}" type="presParOf" srcId="{379EFB67-A626-4BC2-8E80-B24CD9B6DE8D}" destId="{870DAF2A-09F9-4C05-B34C-59D11DEEB9ED}" srcOrd="2" destOrd="0" presId="urn:microsoft.com/office/officeart/2005/8/layout/vProcess5"/>
    <dgm:cxn modelId="{4815A3B4-F87E-4F6D-A5C6-10EBE05EF89E}" type="presParOf" srcId="{379EFB67-A626-4BC2-8E80-B24CD9B6DE8D}" destId="{1715F6D5-F001-4E85-AB07-CEA0782A5AC9}" srcOrd="3" destOrd="0" presId="urn:microsoft.com/office/officeart/2005/8/layout/vProcess5"/>
    <dgm:cxn modelId="{E8B4E356-2B81-4EDC-9F9A-F34B0AF38372}" type="presParOf" srcId="{379EFB67-A626-4BC2-8E80-B24CD9B6DE8D}" destId="{0DA7D70D-5FF8-487A-944C-F7BD6774B125}" srcOrd="4" destOrd="0" presId="urn:microsoft.com/office/officeart/2005/8/layout/vProcess5"/>
    <dgm:cxn modelId="{017567BD-C980-4174-AB52-0C1298D2C393}" type="presParOf" srcId="{379EFB67-A626-4BC2-8E80-B24CD9B6DE8D}" destId="{B7D90C6A-683D-4645-93C0-A512CD3857AB}" srcOrd="5" destOrd="0" presId="urn:microsoft.com/office/officeart/2005/8/layout/vProcess5"/>
    <dgm:cxn modelId="{5A6EE6E5-7D4C-47D7-8892-AB73E5C19F45}" type="presParOf" srcId="{379EFB67-A626-4BC2-8E80-B24CD9B6DE8D}" destId="{E2617A7A-E404-4BDE-A975-CA12F9731A1D}" srcOrd="6" destOrd="0" presId="urn:microsoft.com/office/officeart/2005/8/layout/vProcess5"/>
    <dgm:cxn modelId="{E836E313-3E13-4C02-AF02-F5302B6E7134}" type="presParOf" srcId="{379EFB67-A626-4BC2-8E80-B24CD9B6DE8D}" destId="{B7759C73-FAED-4A89-92A9-8300163771DA}" srcOrd="7" destOrd="0" presId="urn:microsoft.com/office/officeart/2005/8/layout/vProcess5"/>
    <dgm:cxn modelId="{DFE2E63D-F5FF-4E7C-8302-BE16E4338661}" type="presParOf" srcId="{379EFB67-A626-4BC2-8E80-B24CD9B6DE8D}" destId="{1F39F575-5924-4C53-A677-025BF0B1316D}" srcOrd="8" destOrd="0" presId="urn:microsoft.com/office/officeart/2005/8/layout/vProcess5"/>
    <dgm:cxn modelId="{BA4CEB6F-5FE1-4C9D-909B-C6166EE43EEF}" type="presParOf" srcId="{379EFB67-A626-4BC2-8E80-B24CD9B6DE8D}" destId="{C3931D56-8B65-4090-8EE3-2480E3EAC667}" srcOrd="9" destOrd="0" presId="urn:microsoft.com/office/officeart/2005/8/layout/vProcess5"/>
    <dgm:cxn modelId="{A7FB1F6C-1286-4D0F-BC37-CC4FA16D162B}" type="presParOf" srcId="{379EFB67-A626-4BC2-8E80-B24CD9B6DE8D}" destId="{5D3C7167-9979-4740-9A1D-4869B2593E62}" srcOrd="10" destOrd="0" presId="urn:microsoft.com/office/officeart/2005/8/layout/vProcess5"/>
    <dgm:cxn modelId="{49FA6307-B29C-4200-B4B6-2E72413318C9}" type="presParOf" srcId="{379EFB67-A626-4BC2-8E80-B24CD9B6DE8D}" destId="{341A0F84-D0B1-4A9C-AB38-746360FB1D5C}" srcOrd="11" destOrd="0" presId="urn:microsoft.com/office/officeart/2005/8/layout/vProcess5"/>
    <dgm:cxn modelId="{4152B2C6-6932-495D-9180-EE67C26596DC}" type="presParOf" srcId="{379EFB67-A626-4BC2-8E80-B24CD9B6DE8D}" destId="{05C656C0-5D30-433E-B7E8-0F23B98702D0}" srcOrd="12" destOrd="0" presId="urn:microsoft.com/office/officeart/2005/8/layout/vProcess5"/>
    <dgm:cxn modelId="{3279E892-338F-4152-B71A-4C1FA41230F0}" type="presParOf" srcId="{379EFB67-A626-4BC2-8E80-B24CD9B6DE8D}" destId="{9CFF1444-C607-49CC-823C-8A4E347C4525}" srcOrd="13" destOrd="0" presId="urn:microsoft.com/office/officeart/2005/8/layout/vProcess5"/>
    <dgm:cxn modelId="{FEE179A0-32D0-4B11-908E-66091B7B598F}" type="presParOf" srcId="{379EFB67-A626-4BC2-8E80-B24CD9B6DE8D}" destId="{203BA627-618D-4C11-893D-0885316503A3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7E9840C-E78B-4AEC-B8EE-F7D5649076A0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2420AEC2-57E4-47FB-BBAD-F74960084454}">
      <dgm:prSet phldrT="[Metin]"/>
      <dgm:spPr/>
      <dgm:t>
        <a:bodyPr/>
        <a:lstStyle/>
        <a:p>
          <a:r>
            <a:rPr lang="tr-TR" dirty="0"/>
            <a:t>1’den 4’ say</a:t>
          </a:r>
        </a:p>
      </dgm:t>
    </dgm:pt>
    <dgm:pt modelId="{99A7A184-D0D5-4E7F-94A6-3AB13C0DE3B5}" type="parTrans" cxnId="{87E9A792-8B8E-4FBD-93D4-C872E4301A0E}">
      <dgm:prSet/>
      <dgm:spPr/>
      <dgm:t>
        <a:bodyPr/>
        <a:lstStyle/>
        <a:p>
          <a:endParaRPr lang="tr-TR"/>
        </a:p>
      </dgm:t>
    </dgm:pt>
    <dgm:pt modelId="{4A8A6F41-2E35-4EEF-A473-76AE07DDA854}" type="sibTrans" cxnId="{87E9A792-8B8E-4FBD-93D4-C872E4301A0E}">
      <dgm:prSet/>
      <dgm:spPr/>
      <dgm:t>
        <a:bodyPr/>
        <a:lstStyle/>
        <a:p>
          <a:endParaRPr lang="tr-TR"/>
        </a:p>
      </dgm:t>
    </dgm:pt>
    <dgm:pt modelId="{B2912500-E246-49DE-A822-5A505051A80A}">
      <dgm:prSet phldrT="[Metin]"/>
      <dgm:spPr/>
      <dgm:t>
        <a:bodyPr/>
        <a:lstStyle/>
        <a:p>
          <a:r>
            <a:rPr lang="tr-TR" dirty="0"/>
            <a:t>1-2: Evet</a:t>
          </a:r>
        </a:p>
      </dgm:t>
    </dgm:pt>
    <dgm:pt modelId="{E2FB7BBD-A8FE-444C-A7C9-FD78C4C41BE1}" type="parTrans" cxnId="{6C196EC1-D5A4-4D07-B133-961472F7D270}">
      <dgm:prSet/>
      <dgm:spPr/>
      <dgm:t>
        <a:bodyPr/>
        <a:lstStyle/>
        <a:p>
          <a:endParaRPr lang="tr-TR"/>
        </a:p>
      </dgm:t>
    </dgm:pt>
    <dgm:pt modelId="{CD98B61F-DA1B-40D8-AD6A-B5EA735716E9}" type="sibTrans" cxnId="{6C196EC1-D5A4-4D07-B133-961472F7D270}">
      <dgm:prSet/>
      <dgm:spPr/>
      <dgm:t>
        <a:bodyPr/>
        <a:lstStyle/>
        <a:p>
          <a:endParaRPr lang="tr-TR"/>
        </a:p>
      </dgm:t>
    </dgm:pt>
    <dgm:pt modelId="{1071C8B7-FD3A-4CE2-985A-950FD8C7AB6B}">
      <dgm:prSet phldrT="[Metin]"/>
      <dgm:spPr/>
      <dgm:t>
        <a:bodyPr/>
        <a:lstStyle/>
        <a:p>
          <a:r>
            <a:rPr lang="tr-TR" dirty="0"/>
            <a:t>3-4: Hayır</a:t>
          </a:r>
        </a:p>
      </dgm:t>
    </dgm:pt>
    <dgm:pt modelId="{D00F7AB9-F1FD-4A23-8CEF-11FC1A1509B3}" type="parTrans" cxnId="{04C2B49F-5358-4DED-AFD4-75CC79766348}">
      <dgm:prSet/>
      <dgm:spPr/>
      <dgm:t>
        <a:bodyPr/>
        <a:lstStyle/>
        <a:p>
          <a:endParaRPr lang="tr-TR"/>
        </a:p>
      </dgm:t>
    </dgm:pt>
    <dgm:pt modelId="{408C96FC-0746-47CC-B18E-371E5336A61B}" type="sibTrans" cxnId="{04C2B49F-5358-4DED-AFD4-75CC79766348}">
      <dgm:prSet/>
      <dgm:spPr/>
      <dgm:t>
        <a:bodyPr/>
        <a:lstStyle/>
        <a:p>
          <a:endParaRPr lang="tr-TR"/>
        </a:p>
      </dgm:t>
    </dgm:pt>
    <dgm:pt modelId="{33F335D6-B373-447D-B009-3C6D0E552B6C}">
      <dgm:prSet phldrT="[Metin]"/>
      <dgm:spPr/>
      <dgm:t>
        <a:bodyPr/>
        <a:lstStyle/>
        <a:p>
          <a:r>
            <a:rPr lang="tr-TR" dirty="0"/>
            <a:t>Aynı gruplar toplan</a:t>
          </a:r>
        </a:p>
      </dgm:t>
    </dgm:pt>
    <dgm:pt modelId="{F6F2A19E-76CF-4417-B7E5-221855313FF2}" type="parTrans" cxnId="{4F2B33C5-BE4C-485B-AAFA-27050A4BE529}">
      <dgm:prSet/>
      <dgm:spPr/>
      <dgm:t>
        <a:bodyPr/>
        <a:lstStyle/>
        <a:p>
          <a:endParaRPr lang="tr-TR"/>
        </a:p>
      </dgm:t>
    </dgm:pt>
    <dgm:pt modelId="{1D23AAB1-A054-4F96-B3EC-E07395BF4301}" type="sibTrans" cxnId="{4F2B33C5-BE4C-485B-AAFA-27050A4BE529}">
      <dgm:prSet/>
      <dgm:spPr/>
      <dgm:t>
        <a:bodyPr/>
        <a:lstStyle/>
        <a:p>
          <a:endParaRPr lang="tr-TR"/>
        </a:p>
      </dgm:t>
    </dgm:pt>
    <dgm:pt modelId="{CE50F349-CF34-4FEF-832A-5C98ED526E84}">
      <dgm:prSet phldrT="[Metin]"/>
      <dgm:spPr/>
      <dgm:t>
        <a:bodyPr/>
        <a:lstStyle/>
        <a:p>
          <a:r>
            <a:rPr lang="tr-TR" dirty="0"/>
            <a:t>İlk gruba dön</a:t>
          </a:r>
        </a:p>
      </dgm:t>
    </dgm:pt>
    <dgm:pt modelId="{5BC7A305-9BB0-4A62-9335-E4025FB93F5A}" type="parTrans" cxnId="{4381C2CC-1334-47F6-8FB7-AD2AB0A24A24}">
      <dgm:prSet/>
      <dgm:spPr/>
      <dgm:t>
        <a:bodyPr/>
        <a:lstStyle/>
        <a:p>
          <a:endParaRPr lang="tr-TR"/>
        </a:p>
      </dgm:t>
    </dgm:pt>
    <dgm:pt modelId="{46B351A2-7875-418C-A77E-1472A76F12D5}" type="sibTrans" cxnId="{4381C2CC-1334-47F6-8FB7-AD2AB0A24A24}">
      <dgm:prSet/>
      <dgm:spPr/>
      <dgm:t>
        <a:bodyPr/>
        <a:lstStyle/>
        <a:p>
          <a:endParaRPr lang="tr-TR"/>
        </a:p>
      </dgm:t>
    </dgm:pt>
    <dgm:pt modelId="{2535A2BC-5EF9-41A3-A013-B43D1EC85425}">
      <dgm:prSet phldrT="[Metin]"/>
      <dgm:spPr/>
      <dgm:t>
        <a:bodyPr/>
        <a:lstStyle/>
        <a:p>
          <a:r>
            <a:rPr lang="tr-TR" dirty="0"/>
            <a:t>Kendi görüşünü savun</a:t>
          </a:r>
        </a:p>
      </dgm:t>
    </dgm:pt>
    <dgm:pt modelId="{96448807-E659-45A9-BD6C-27013008336A}" type="parTrans" cxnId="{204DC31B-4BD5-4CB5-B241-23E28CC540E9}">
      <dgm:prSet/>
      <dgm:spPr/>
      <dgm:t>
        <a:bodyPr/>
        <a:lstStyle/>
        <a:p>
          <a:endParaRPr lang="tr-TR"/>
        </a:p>
      </dgm:t>
    </dgm:pt>
    <dgm:pt modelId="{9C7D0C83-803E-4D41-8610-C1F7ADE06813}" type="sibTrans" cxnId="{204DC31B-4BD5-4CB5-B241-23E28CC540E9}">
      <dgm:prSet/>
      <dgm:spPr/>
      <dgm:t>
        <a:bodyPr/>
        <a:lstStyle/>
        <a:p>
          <a:endParaRPr lang="tr-TR"/>
        </a:p>
      </dgm:t>
    </dgm:pt>
    <dgm:pt modelId="{767D8881-E5E8-4D88-B7A5-82E35A96E205}" type="pres">
      <dgm:prSet presAssocID="{07E9840C-E78B-4AEC-B8EE-F7D5649076A0}" presName="rootnode" presStyleCnt="0">
        <dgm:presLayoutVars>
          <dgm:chMax/>
          <dgm:chPref/>
          <dgm:dir/>
          <dgm:animLvl val="lvl"/>
        </dgm:presLayoutVars>
      </dgm:prSet>
      <dgm:spPr/>
    </dgm:pt>
    <dgm:pt modelId="{D9F93A94-3D3A-480E-B1A9-4BCC2CCE6168}" type="pres">
      <dgm:prSet presAssocID="{2420AEC2-57E4-47FB-BBAD-F74960084454}" presName="composite" presStyleCnt="0"/>
      <dgm:spPr/>
    </dgm:pt>
    <dgm:pt modelId="{BEE8BE9E-E0D4-4E2A-8BED-43D4C8E4AF0A}" type="pres">
      <dgm:prSet presAssocID="{2420AEC2-57E4-47FB-BBAD-F74960084454}" presName="bentUpArrow1" presStyleLbl="alignImgPlace1" presStyleIdx="0" presStyleCnt="5"/>
      <dgm:spPr/>
    </dgm:pt>
    <dgm:pt modelId="{94FD1A7D-EB92-43A5-AE00-1A0328FEDAAD}" type="pres">
      <dgm:prSet presAssocID="{2420AEC2-57E4-47FB-BBAD-F74960084454}" presName="ParentText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8146DFC9-DF3C-4BFA-86B9-0A4AA0539525}" type="pres">
      <dgm:prSet presAssocID="{2420AEC2-57E4-47FB-BBAD-F74960084454}" presName="ChildText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5597A409-3C85-4492-89C2-95C0C47883CB}" type="pres">
      <dgm:prSet presAssocID="{4A8A6F41-2E35-4EEF-A473-76AE07DDA854}" presName="sibTrans" presStyleCnt="0"/>
      <dgm:spPr/>
    </dgm:pt>
    <dgm:pt modelId="{49A53A4B-1F33-44A8-84EC-BD321923D01C}" type="pres">
      <dgm:prSet presAssocID="{B2912500-E246-49DE-A822-5A505051A80A}" presName="composite" presStyleCnt="0"/>
      <dgm:spPr/>
    </dgm:pt>
    <dgm:pt modelId="{2A82A615-D47F-4CAA-8351-B51F552D776D}" type="pres">
      <dgm:prSet presAssocID="{B2912500-E246-49DE-A822-5A505051A80A}" presName="bentUpArrow1" presStyleLbl="alignImgPlace1" presStyleIdx="1" presStyleCnt="5"/>
      <dgm:spPr/>
    </dgm:pt>
    <dgm:pt modelId="{55017ED0-1E51-4DD1-8398-B717FA2D4BC7}" type="pres">
      <dgm:prSet presAssocID="{B2912500-E246-49DE-A822-5A505051A80A}" presName="ParentText" presStyleLbl="node1" presStyleIdx="1" presStyleCnt="6">
        <dgm:presLayoutVars>
          <dgm:chMax val="1"/>
          <dgm:chPref val="1"/>
          <dgm:bulletEnabled val="1"/>
        </dgm:presLayoutVars>
      </dgm:prSet>
      <dgm:spPr/>
    </dgm:pt>
    <dgm:pt modelId="{6B33F0B7-8F5A-4530-B82D-A180FBCDCD47}" type="pres">
      <dgm:prSet presAssocID="{B2912500-E246-49DE-A822-5A505051A80A}" presName="ChildText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DB3BAA53-D4F8-4CF1-A72C-920ECD2B6BE3}" type="pres">
      <dgm:prSet presAssocID="{CD98B61F-DA1B-40D8-AD6A-B5EA735716E9}" presName="sibTrans" presStyleCnt="0"/>
      <dgm:spPr/>
    </dgm:pt>
    <dgm:pt modelId="{2F32360A-2F72-41CF-B987-45C1E65FC99A}" type="pres">
      <dgm:prSet presAssocID="{1071C8B7-FD3A-4CE2-985A-950FD8C7AB6B}" presName="composite" presStyleCnt="0"/>
      <dgm:spPr/>
    </dgm:pt>
    <dgm:pt modelId="{C45CE93D-6009-4288-93C1-F67D0A17DBFA}" type="pres">
      <dgm:prSet presAssocID="{1071C8B7-FD3A-4CE2-985A-950FD8C7AB6B}" presName="bentUpArrow1" presStyleLbl="alignImgPlace1" presStyleIdx="2" presStyleCnt="5"/>
      <dgm:spPr/>
    </dgm:pt>
    <dgm:pt modelId="{9E44621A-42C9-410B-88AA-731B6B4B63E3}" type="pres">
      <dgm:prSet presAssocID="{1071C8B7-FD3A-4CE2-985A-950FD8C7AB6B}" presName="ParentText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FEC046AB-688C-43E7-967B-D486E1FA560A}" type="pres">
      <dgm:prSet presAssocID="{1071C8B7-FD3A-4CE2-985A-950FD8C7AB6B}" presName="ChildText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26D0CD22-4A61-44F7-BFD4-36A939145958}" type="pres">
      <dgm:prSet presAssocID="{408C96FC-0746-47CC-B18E-371E5336A61B}" presName="sibTrans" presStyleCnt="0"/>
      <dgm:spPr/>
    </dgm:pt>
    <dgm:pt modelId="{FD576540-D626-4177-8FFA-CF8A45085770}" type="pres">
      <dgm:prSet presAssocID="{33F335D6-B373-447D-B009-3C6D0E552B6C}" presName="composite" presStyleCnt="0"/>
      <dgm:spPr/>
    </dgm:pt>
    <dgm:pt modelId="{26C2869A-4477-43C0-B003-74A37740D72F}" type="pres">
      <dgm:prSet presAssocID="{33F335D6-B373-447D-B009-3C6D0E552B6C}" presName="bentUpArrow1" presStyleLbl="alignImgPlace1" presStyleIdx="3" presStyleCnt="5"/>
      <dgm:spPr/>
    </dgm:pt>
    <dgm:pt modelId="{1B4D74CA-424A-4BDB-B7CB-8FE7E5467EC9}" type="pres">
      <dgm:prSet presAssocID="{33F335D6-B373-447D-B009-3C6D0E552B6C}" presName="ParentText" presStyleLbl="node1" presStyleIdx="3" presStyleCnt="6">
        <dgm:presLayoutVars>
          <dgm:chMax val="1"/>
          <dgm:chPref val="1"/>
          <dgm:bulletEnabled val="1"/>
        </dgm:presLayoutVars>
      </dgm:prSet>
      <dgm:spPr/>
    </dgm:pt>
    <dgm:pt modelId="{A8D68AF7-2F37-4157-821B-F356AEECC7C5}" type="pres">
      <dgm:prSet presAssocID="{33F335D6-B373-447D-B009-3C6D0E552B6C}" presName="ChildText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76025F53-B2E1-4789-98C8-C859349E4393}" type="pres">
      <dgm:prSet presAssocID="{1D23AAB1-A054-4F96-B3EC-E07395BF4301}" presName="sibTrans" presStyleCnt="0"/>
      <dgm:spPr/>
    </dgm:pt>
    <dgm:pt modelId="{9EA13ED6-CF79-40A8-A6A1-08D6F684FAEF}" type="pres">
      <dgm:prSet presAssocID="{CE50F349-CF34-4FEF-832A-5C98ED526E84}" presName="composite" presStyleCnt="0"/>
      <dgm:spPr/>
    </dgm:pt>
    <dgm:pt modelId="{730B98F3-B432-45ED-A52E-B0DFEA6C0E8D}" type="pres">
      <dgm:prSet presAssocID="{CE50F349-CF34-4FEF-832A-5C98ED526E84}" presName="bentUpArrow1" presStyleLbl="alignImgPlace1" presStyleIdx="4" presStyleCnt="5"/>
      <dgm:spPr/>
    </dgm:pt>
    <dgm:pt modelId="{6D195DFD-DE86-4528-950E-E4237D877AD4}" type="pres">
      <dgm:prSet presAssocID="{CE50F349-CF34-4FEF-832A-5C98ED526E84}" presName="ParentText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E13F4C78-D4C8-49AC-B420-FC444C0DBF95}" type="pres">
      <dgm:prSet presAssocID="{CE50F349-CF34-4FEF-832A-5C98ED526E84}" presName="ChildText" presStyleLbl="revTx" presStyleIdx="4" presStyleCnt="5">
        <dgm:presLayoutVars>
          <dgm:chMax val="0"/>
          <dgm:chPref val="0"/>
          <dgm:bulletEnabled val="1"/>
        </dgm:presLayoutVars>
      </dgm:prSet>
      <dgm:spPr/>
    </dgm:pt>
    <dgm:pt modelId="{C67A3456-3DC7-44C8-8564-7D936753E10D}" type="pres">
      <dgm:prSet presAssocID="{46B351A2-7875-418C-A77E-1472A76F12D5}" presName="sibTrans" presStyleCnt="0"/>
      <dgm:spPr/>
    </dgm:pt>
    <dgm:pt modelId="{628AE147-C9E5-472F-BA25-40AD9FB75138}" type="pres">
      <dgm:prSet presAssocID="{2535A2BC-5EF9-41A3-A013-B43D1EC85425}" presName="composite" presStyleCnt="0"/>
      <dgm:spPr/>
    </dgm:pt>
    <dgm:pt modelId="{5EE391FB-5661-4109-8702-9A757714BE1E}" type="pres">
      <dgm:prSet presAssocID="{2535A2BC-5EF9-41A3-A013-B43D1EC85425}" presName="ParentText" presStyleLbl="node1" presStyleIdx="5" presStyleCnt="6">
        <dgm:presLayoutVars>
          <dgm:chMax val="1"/>
          <dgm:chPref val="1"/>
          <dgm:bulletEnabled val="1"/>
        </dgm:presLayoutVars>
      </dgm:prSet>
      <dgm:spPr/>
    </dgm:pt>
  </dgm:ptLst>
  <dgm:cxnLst>
    <dgm:cxn modelId="{204DC31B-4BD5-4CB5-B241-23E28CC540E9}" srcId="{07E9840C-E78B-4AEC-B8EE-F7D5649076A0}" destId="{2535A2BC-5EF9-41A3-A013-B43D1EC85425}" srcOrd="5" destOrd="0" parTransId="{96448807-E659-45A9-BD6C-27013008336A}" sibTransId="{9C7D0C83-803E-4D41-8610-C1F7ADE06813}"/>
    <dgm:cxn modelId="{214CFE8E-AEC5-4260-8E51-9DB50FF538EF}" type="presOf" srcId="{B2912500-E246-49DE-A822-5A505051A80A}" destId="{55017ED0-1E51-4DD1-8398-B717FA2D4BC7}" srcOrd="0" destOrd="0" presId="urn:microsoft.com/office/officeart/2005/8/layout/StepDownProcess"/>
    <dgm:cxn modelId="{87E9A792-8B8E-4FBD-93D4-C872E4301A0E}" srcId="{07E9840C-E78B-4AEC-B8EE-F7D5649076A0}" destId="{2420AEC2-57E4-47FB-BBAD-F74960084454}" srcOrd="0" destOrd="0" parTransId="{99A7A184-D0D5-4E7F-94A6-3AB13C0DE3B5}" sibTransId="{4A8A6F41-2E35-4EEF-A473-76AE07DDA854}"/>
    <dgm:cxn modelId="{04C2B49F-5358-4DED-AFD4-75CC79766348}" srcId="{07E9840C-E78B-4AEC-B8EE-F7D5649076A0}" destId="{1071C8B7-FD3A-4CE2-985A-950FD8C7AB6B}" srcOrd="2" destOrd="0" parTransId="{D00F7AB9-F1FD-4A23-8CEF-11FC1A1509B3}" sibTransId="{408C96FC-0746-47CC-B18E-371E5336A61B}"/>
    <dgm:cxn modelId="{58FC24A1-0F93-456D-BE93-2BC3D8BE3020}" type="presOf" srcId="{CE50F349-CF34-4FEF-832A-5C98ED526E84}" destId="{6D195DFD-DE86-4528-950E-E4237D877AD4}" srcOrd="0" destOrd="0" presId="urn:microsoft.com/office/officeart/2005/8/layout/StepDownProcess"/>
    <dgm:cxn modelId="{F881BAA7-B7FE-4F13-AF47-B1E103D9258E}" type="presOf" srcId="{33F335D6-B373-447D-B009-3C6D0E552B6C}" destId="{1B4D74CA-424A-4BDB-B7CB-8FE7E5467EC9}" srcOrd="0" destOrd="0" presId="urn:microsoft.com/office/officeart/2005/8/layout/StepDownProcess"/>
    <dgm:cxn modelId="{5C23DCC0-CE36-441E-861E-E4DC95541382}" type="presOf" srcId="{2420AEC2-57E4-47FB-BBAD-F74960084454}" destId="{94FD1A7D-EB92-43A5-AE00-1A0328FEDAAD}" srcOrd="0" destOrd="0" presId="urn:microsoft.com/office/officeart/2005/8/layout/StepDownProcess"/>
    <dgm:cxn modelId="{6C196EC1-D5A4-4D07-B133-961472F7D270}" srcId="{07E9840C-E78B-4AEC-B8EE-F7D5649076A0}" destId="{B2912500-E246-49DE-A822-5A505051A80A}" srcOrd="1" destOrd="0" parTransId="{E2FB7BBD-A8FE-444C-A7C9-FD78C4C41BE1}" sibTransId="{CD98B61F-DA1B-40D8-AD6A-B5EA735716E9}"/>
    <dgm:cxn modelId="{4F2B33C5-BE4C-485B-AAFA-27050A4BE529}" srcId="{07E9840C-E78B-4AEC-B8EE-F7D5649076A0}" destId="{33F335D6-B373-447D-B009-3C6D0E552B6C}" srcOrd="3" destOrd="0" parTransId="{F6F2A19E-76CF-4417-B7E5-221855313FF2}" sibTransId="{1D23AAB1-A054-4F96-B3EC-E07395BF4301}"/>
    <dgm:cxn modelId="{5E4400C7-5FBC-4195-BD3C-1D6BA389EFCC}" type="presOf" srcId="{1071C8B7-FD3A-4CE2-985A-950FD8C7AB6B}" destId="{9E44621A-42C9-410B-88AA-731B6B4B63E3}" srcOrd="0" destOrd="0" presId="urn:microsoft.com/office/officeart/2005/8/layout/StepDownProcess"/>
    <dgm:cxn modelId="{4381C2CC-1334-47F6-8FB7-AD2AB0A24A24}" srcId="{07E9840C-E78B-4AEC-B8EE-F7D5649076A0}" destId="{CE50F349-CF34-4FEF-832A-5C98ED526E84}" srcOrd="4" destOrd="0" parTransId="{5BC7A305-9BB0-4A62-9335-E4025FB93F5A}" sibTransId="{46B351A2-7875-418C-A77E-1472A76F12D5}"/>
    <dgm:cxn modelId="{D00423E4-730D-42B2-9437-6FE09FE4278C}" type="presOf" srcId="{2535A2BC-5EF9-41A3-A013-B43D1EC85425}" destId="{5EE391FB-5661-4109-8702-9A757714BE1E}" srcOrd="0" destOrd="0" presId="urn:microsoft.com/office/officeart/2005/8/layout/StepDownProcess"/>
    <dgm:cxn modelId="{FF5B02F8-90B4-4BE7-8487-63518D21901B}" type="presOf" srcId="{07E9840C-E78B-4AEC-B8EE-F7D5649076A0}" destId="{767D8881-E5E8-4D88-B7A5-82E35A96E205}" srcOrd="0" destOrd="0" presId="urn:microsoft.com/office/officeart/2005/8/layout/StepDownProcess"/>
    <dgm:cxn modelId="{16E32169-8BC4-4CE7-AA1E-65CE7B0C9D4E}" type="presParOf" srcId="{767D8881-E5E8-4D88-B7A5-82E35A96E205}" destId="{D9F93A94-3D3A-480E-B1A9-4BCC2CCE6168}" srcOrd="0" destOrd="0" presId="urn:microsoft.com/office/officeart/2005/8/layout/StepDownProcess"/>
    <dgm:cxn modelId="{812DC267-30B1-4ADC-881D-B3E2FAF18194}" type="presParOf" srcId="{D9F93A94-3D3A-480E-B1A9-4BCC2CCE6168}" destId="{BEE8BE9E-E0D4-4E2A-8BED-43D4C8E4AF0A}" srcOrd="0" destOrd="0" presId="urn:microsoft.com/office/officeart/2005/8/layout/StepDownProcess"/>
    <dgm:cxn modelId="{365DB3B5-FC73-4CA6-A299-76A568701A85}" type="presParOf" srcId="{D9F93A94-3D3A-480E-B1A9-4BCC2CCE6168}" destId="{94FD1A7D-EB92-43A5-AE00-1A0328FEDAAD}" srcOrd="1" destOrd="0" presId="urn:microsoft.com/office/officeart/2005/8/layout/StepDownProcess"/>
    <dgm:cxn modelId="{F0D202F8-720E-466C-AA1E-095EEBD42E91}" type="presParOf" srcId="{D9F93A94-3D3A-480E-B1A9-4BCC2CCE6168}" destId="{8146DFC9-DF3C-4BFA-86B9-0A4AA0539525}" srcOrd="2" destOrd="0" presId="urn:microsoft.com/office/officeart/2005/8/layout/StepDownProcess"/>
    <dgm:cxn modelId="{A72A0C2D-A492-4AD4-AC50-246058514CC7}" type="presParOf" srcId="{767D8881-E5E8-4D88-B7A5-82E35A96E205}" destId="{5597A409-3C85-4492-89C2-95C0C47883CB}" srcOrd="1" destOrd="0" presId="urn:microsoft.com/office/officeart/2005/8/layout/StepDownProcess"/>
    <dgm:cxn modelId="{BF53EF74-7490-4B14-B88B-488D8724C1C2}" type="presParOf" srcId="{767D8881-E5E8-4D88-B7A5-82E35A96E205}" destId="{49A53A4B-1F33-44A8-84EC-BD321923D01C}" srcOrd="2" destOrd="0" presId="urn:microsoft.com/office/officeart/2005/8/layout/StepDownProcess"/>
    <dgm:cxn modelId="{E49E7499-52F2-48F2-9400-07DCAB14750E}" type="presParOf" srcId="{49A53A4B-1F33-44A8-84EC-BD321923D01C}" destId="{2A82A615-D47F-4CAA-8351-B51F552D776D}" srcOrd="0" destOrd="0" presId="urn:microsoft.com/office/officeart/2005/8/layout/StepDownProcess"/>
    <dgm:cxn modelId="{1909F3C3-4F81-4F7C-9856-250D9DF166D5}" type="presParOf" srcId="{49A53A4B-1F33-44A8-84EC-BD321923D01C}" destId="{55017ED0-1E51-4DD1-8398-B717FA2D4BC7}" srcOrd="1" destOrd="0" presId="urn:microsoft.com/office/officeart/2005/8/layout/StepDownProcess"/>
    <dgm:cxn modelId="{6374C549-882B-4E83-8329-73129A4F29C3}" type="presParOf" srcId="{49A53A4B-1F33-44A8-84EC-BD321923D01C}" destId="{6B33F0B7-8F5A-4530-B82D-A180FBCDCD47}" srcOrd="2" destOrd="0" presId="urn:microsoft.com/office/officeart/2005/8/layout/StepDownProcess"/>
    <dgm:cxn modelId="{3580C212-E50F-45E4-8A4C-69415B3C4DFE}" type="presParOf" srcId="{767D8881-E5E8-4D88-B7A5-82E35A96E205}" destId="{DB3BAA53-D4F8-4CF1-A72C-920ECD2B6BE3}" srcOrd="3" destOrd="0" presId="urn:microsoft.com/office/officeart/2005/8/layout/StepDownProcess"/>
    <dgm:cxn modelId="{A9842A0D-8240-4D9D-8609-07EC4E605ADE}" type="presParOf" srcId="{767D8881-E5E8-4D88-B7A5-82E35A96E205}" destId="{2F32360A-2F72-41CF-B987-45C1E65FC99A}" srcOrd="4" destOrd="0" presId="urn:microsoft.com/office/officeart/2005/8/layout/StepDownProcess"/>
    <dgm:cxn modelId="{42483B23-D92B-462F-888B-56B3D3CD0163}" type="presParOf" srcId="{2F32360A-2F72-41CF-B987-45C1E65FC99A}" destId="{C45CE93D-6009-4288-93C1-F67D0A17DBFA}" srcOrd="0" destOrd="0" presId="urn:microsoft.com/office/officeart/2005/8/layout/StepDownProcess"/>
    <dgm:cxn modelId="{40E872F6-A2DC-4787-937E-544A2B047FB4}" type="presParOf" srcId="{2F32360A-2F72-41CF-B987-45C1E65FC99A}" destId="{9E44621A-42C9-410B-88AA-731B6B4B63E3}" srcOrd="1" destOrd="0" presId="urn:microsoft.com/office/officeart/2005/8/layout/StepDownProcess"/>
    <dgm:cxn modelId="{FAC9F7FD-AA71-42FC-A895-0F65C34198A8}" type="presParOf" srcId="{2F32360A-2F72-41CF-B987-45C1E65FC99A}" destId="{FEC046AB-688C-43E7-967B-D486E1FA560A}" srcOrd="2" destOrd="0" presId="urn:microsoft.com/office/officeart/2005/8/layout/StepDownProcess"/>
    <dgm:cxn modelId="{329314D9-92EC-4EA0-B4B5-BE109A89CA75}" type="presParOf" srcId="{767D8881-E5E8-4D88-B7A5-82E35A96E205}" destId="{26D0CD22-4A61-44F7-BFD4-36A939145958}" srcOrd="5" destOrd="0" presId="urn:microsoft.com/office/officeart/2005/8/layout/StepDownProcess"/>
    <dgm:cxn modelId="{8776A908-F1CC-4D0F-962A-B220A0F12138}" type="presParOf" srcId="{767D8881-E5E8-4D88-B7A5-82E35A96E205}" destId="{FD576540-D626-4177-8FFA-CF8A45085770}" srcOrd="6" destOrd="0" presId="urn:microsoft.com/office/officeart/2005/8/layout/StepDownProcess"/>
    <dgm:cxn modelId="{8F846A3F-7A4D-4357-A676-F7C6C517C3B1}" type="presParOf" srcId="{FD576540-D626-4177-8FFA-CF8A45085770}" destId="{26C2869A-4477-43C0-B003-74A37740D72F}" srcOrd="0" destOrd="0" presId="urn:microsoft.com/office/officeart/2005/8/layout/StepDownProcess"/>
    <dgm:cxn modelId="{A64C6F37-89FA-475C-AA13-6FD78FD6AD0F}" type="presParOf" srcId="{FD576540-D626-4177-8FFA-CF8A45085770}" destId="{1B4D74CA-424A-4BDB-B7CB-8FE7E5467EC9}" srcOrd="1" destOrd="0" presId="urn:microsoft.com/office/officeart/2005/8/layout/StepDownProcess"/>
    <dgm:cxn modelId="{62E7CB3C-CEBA-4205-9B4B-C58B4F587069}" type="presParOf" srcId="{FD576540-D626-4177-8FFA-CF8A45085770}" destId="{A8D68AF7-2F37-4157-821B-F356AEECC7C5}" srcOrd="2" destOrd="0" presId="urn:microsoft.com/office/officeart/2005/8/layout/StepDownProcess"/>
    <dgm:cxn modelId="{AC250EFD-D411-4E1C-AF61-2037257955B3}" type="presParOf" srcId="{767D8881-E5E8-4D88-B7A5-82E35A96E205}" destId="{76025F53-B2E1-4789-98C8-C859349E4393}" srcOrd="7" destOrd="0" presId="urn:microsoft.com/office/officeart/2005/8/layout/StepDownProcess"/>
    <dgm:cxn modelId="{8FEE5A5B-D9CC-4E81-B92D-BA633B353AF0}" type="presParOf" srcId="{767D8881-E5E8-4D88-B7A5-82E35A96E205}" destId="{9EA13ED6-CF79-40A8-A6A1-08D6F684FAEF}" srcOrd="8" destOrd="0" presId="urn:microsoft.com/office/officeart/2005/8/layout/StepDownProcess"/>
    <dgm:cxn modelId="{A5AC4E18-CB4E-41CB-9B9E-CBA6753D7E12}" type="presParOf" srcId="{9EA13ED6-CF79-40A8-A6A1-08D6F684FAEF}" destId="{730B98F3-B432-45ED-A52E-B0DFEA6C0E8D}" srcOrd="0" destOrd="0" presId="urn:microsoft.com/office/officeart/2005/8/layout/StepDownProcess"/>
    <dgm:cxn modelId="{11FCE3F7-1C74-4C46-B3B4-523CD92C6040}" type="presParOf" srcId="{9EA13ED6-CF79-40A8-A6A1-08D6F684FAEF}" destId="{6D195DFD-DE86-4528-950E-E4237D877AD4}" srcOrd="1" destOrd="0" presId="urn:microsoft.com/office/officeart/2005/8/layout/StepDownProcess"/>
    <dgm:cxn modelId="{1CC7665A-3D76-4F7B-B98A-E9AE7E45498A}" type="presParOf" srcId="{9EA13ED6-CF79-40A8-A6A1-08D6F684FAEF}" destId="{E13F4C78-D4C8-49AC-B420-FC444C0DBF95}" srcOrd="2" destOrd="0" presId="urn:microsoft.com/office/officeart/2005/8/layout/StepDownProcess"/>
    <dgm:cxn modelId="{9798DD08-9EAE-46DB-A0D4-0332C6A7C52C}" type="presParOf" srcId="{767D8881-E5E8-4D88-B7A5-82E35A96E205}" destId="{C67A3456-3DC7-44C8-8564-7D936753E10D}" srcOrd="9" destOrd="0" presId="urn:microsoft.com/office/officeart/2005/8/layout/StepDownProcess"/>
    <dgm:cxn modelId="{95E5010F-CC04-48D3-AA39-A8E14C387BDB}" type="presParOf" srcId="{767D8881-E5E8-4D88-B7A5-82E35A96E205}" destId="{628AE147-C9E5-472F-BA25-40AD9FB75138}" srcOrd="10" destOrd="0" presId="urn:microsoft.com/office/officeart/2005/8/layout/StepDownProcess"/>
    <dgm:cxn modelId="{539DC361-3A54-410C-A875-554BA58F74FD}" type="presParOf" srcId="{628AE147-C9E5-472F-BA25-40AD9FB75138}" destId="{5EE391FB-5661-4109-8702-9A757714BE1E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A6ADA8-6B78-4215-82AE-ED03E88C27EA}">
      <dsp:nvSpPr>
        <dsp:cNvPr id="0" name=""/>
        <dsp:cNvSpPr/>
      </dsp:nvSpPr>
      <dsp:spPr>
        <a:xfrm>
          <a:off x="0" y="1827"/>
          <a:ext cx="2866642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5B1B24-4689-4CD2-990E-503DB26E49B1}">
      <dsp:nvSpPr>
        <dsp:cNvPr id="0" name=""/>
        <dsp:cNvSpPr/>
      </dsp:nvSpPr>
      <dsp:spPr>
        <a:xfrm>
          <a:off x="0" y="1827"/>
          <a:ext cx="2866642" cy="12463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500" kern="1200" dirty="0"/>
            <a:t>Ne biliyoruz?</a:t>
          </a:r>
        </a:p>
      </dsp:txBody>
      <dsp:txXfrm>
        <a:off x="0" y="1827"/>
        <a:ext cx="2866642" cy="1246368"/>
      </dsp:txXfrm>
    </dsp:sp>
    <dsp:sp modelId="{923C092A-BD3E-43B8-89E6-97AFD4887FF8}">
      <dsp:nvSpPr>
        <dsp:cNvPr id="0" name=""/>
        <dsp:cNvSpPr/>
      </dsp:nvSpPr>
      <dsp:spPr>
        <a:xfrm>
          <a:off x="0" y="1248196"/>
          <a:ext cx="2866642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ACD0D8-BE60-4490-B2EF-7591D102B0B0}">
      <dsp:nvSpPr>
        <dsp:cNvPr id="0" name=""/>
        <dsp:cNvSpPr/>
      </dsp:nvSpPr>
      <dsp:spPr>
        <a:xfrm>
          <a:off x="0" y="1248196"/>
          <a:ext cx="2866642" cy="12463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500" kern="1200" dirty="0"/>
            <a:t>Ne öğrenmek istiyoruz?</a:t>
          </a:r>
        </a:p>
      </dsp:txBody>
      <dsp:txXfrm>
        <a:off x="0" y="1248196"/>
        <a:ext cx="2866642" cy="1246368"/>
      </dsp:txXfrm>
    </dsp:sp>
    <dsp:sp modelId="{E850A7C3-035D-434A-B383-6CBA7413DEFF}">
      <dsp:nvSpPr>
        <dsp:cNvPr id="0" name=""/>
        <dsp:cNvSpPr/>
      </dsp:nvSpPr>
      <dsp:spPr>
        <a:xfrm>
          <a:off x="0" y="2494565"/>
          <a:ext cx="2866642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87B3F73-89A2-4427-8F19-0C668AA9AAF8}">
      <dsp:nvSpPr>
        <dsp:cNvPr id="0" name=""/>
        <dsp:cNvSpPr/>
      </dsp:nvSpPr>
      <dsp:spPr>
        <a:xfrm>
          <a:off x="0" y="2494565"/>
          <a:ext cx="2866642" cy="12463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500" kern="1200" dirty="0"/>
            <a:t>Neler öğrendik?</a:t>
          </a:r>
        </a:p>
      </dsp:txBody>
      <dsp:txXfrm>
        <a:off x="0" y="2494565"/>
        <a:ext cx="2866642" cy="12463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4450D7-62E4-411D-8EE6-3C8E84C7E8CD}">
      <dsp:nvSpPr>
        <dsp:cNvPr id="0" name=""/>
        <dsp:cNvSpPr/>
      </dsp:nvSpPr>
      <dsp:spPr>
        <a:xfrm>
          <a:off x="0" y="0"/>
          <a:ext cx="6167435" cy="73152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100" kern="1200" dirty="0"/>
            <a:t>Oku</a:t>
          </a:r>
        </a:p>
      </dsp:txBody>
      <dsp:txXfrm>
        <a:off x="21425" y="21425"/>
        <a:ext cx="5292481" cy="688670"/>
      </dsp:txXfrm>
    </dsp:sp>
    <dsp:sp modelId="{870DAF2A-09F9-4C05-B34C-59D11DEEB9ED}">
      <dsp:nvSpPr>
        <dsp:cNvPr id="0" name=""/>
        <dsp:cNvSpPr/>
      </dsp:nvSpPr>
      <dsp:spPr>
        <a:xfrm>
          <a:off x="460555" y="833120"/>
          <a:ext cx="6167435" cy="73152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100" kern="1200" dirty="0"/>
            <a:t>Özetle</a:t>
          </a:r>
        </a:p>
      </dsp:txBody>
      <dsp:txXfrm>
        <a:off x="481980" y="854545"/>
        <a:ext cx="5188541" cy="688669"/>
      </dsp:txXfrm>
    </dsp:sp>
    <dsp:sp modelId="{1715F6D5-F001-4E85-AB07-CEA0782A5AC9}">
      <dsp:nvSpPr>
        <dsp:cNvPr id="0" name=""/>
        <dsp:cNvSpPr/>
      </dsp:nvSpPr>
      <dsp:spPr>
        <a:xfrm>
          <a:off x="921110" y="1666240"/>
          <a:ext cx="6167435" cy="73152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100" kern="1200" dirty="0"/>
            <a:t>Soru sor</a:t>
          </a:r>
        </a:p>
      </dsp:txBody>
      <dsp:txXfrm>
        <a:off x="942535" y="1687665"/>
        <a:ext cx="5188541" cy="688669"/>
      </dsp:txXfrm>
    </dsp:sp>
    <dsp:sp modelId="{0DA7D70D-5FF8-487A-944C-F7BD6774B125}">
      <dsp:nvSpPr>
        <dsp:cNvPr id="0" name=""/>
        <dsp:cNvSpPr/>
      </dsp:nvSpPr>
      <dsp:spPr>
        <a:xfrm>
          <a:off x="1381665" y="2499360"/>
          <a:ext cx="6167435" cy="73152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100" kern="1200" dirty="0"/>
            <a:t>Açıkla</a:t>
          </a:r>
        </a:p>
      </dsp:txBody>
      <dsp:txXfrm>
        <a:off x="1403090" y="2520785"/>
        <a:ext cx="5188541" cy="688669"/>
      </dsp:txXfrm>
    </dsp:sp>
    <dsp:sp modelId="{B7D90C6A-683D-4645-93C0-A512CD3857AB}">
      <dsp:nvSpPr>
        <dsp:cNvPr id="0" name=""/>
        <dsp:cNvSpPr/>
      </dsp:nvSpPr>
      <dsp:spPr>
        <a:xfrm>
          <a:off x="1842220" y="3332480"/>
          <a:ext cx="6167435" cy="73152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100" kern="1200" dirty="0"/>
            <a:t>Tahmin et</a:t>
          </a:r>
        </a:p>
      </dsp:txBody>
      <dsp:txXfrm>
        <a:off x="1863645" y="3353905"/>
        <a:ext cx="5188541" cy="688669"/>
      </dsp:txXfrm>
    </dsp:sp>
    <dsp:sp modelId="{E2617A7A-E404-4BDE-A975-CA12F9731A1D}">
      <dsp:nvSpPr>
        <dsp:cNvPr id="0" name=""/>
        <dsp:cNvSpPr/>
      </dsp:nvSpPr>
      <dsp:spPr>
        <a:xfrm>
          <a:off x="5691947" y="534416"/>
          <a:ext cx="475488" cy="47548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100" kern="1200"/>
        </a:p>
      </dsp:txBody>
      <dsp:txXfrm>
        <a:off x="5798932" y="534416"/>
        <a:ext cx="261518" cy="357805"/>
      </dsp:txXfrm>
    </dsp:sp>
    <dsp:sp modelId="{B7759C73-FAED-4A89-92A9-8300163771DA}">
      <dsp:nvSpPr>
        <dsp:cNvPr id="0" name=""/>
        <dsp:cNvSpPr/>
      </dsp:nvSpPr>
      <dsp:spPr>
        <a:xfrm>
          <a:off x="6152502" y="1367536"/>
          <a:ext cx="475488" cy="475488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100" kern="1200"/>
        </a:p>
      </dsp:txBody>
      <dsp:txXfrm>
        <a:off x="6259487" y="1367536"/>
        <a:ext cx="261518" cy="357805"/>
      </dsp:txXfrm>
    </dsp:sp>
    <dsp:sp modelId="{1F39F575-5924-4C53-A677-025BF0B1316D}">
      <dsp:nvSpPr>
        <dsp:cNvPr id="0" name=""/>
        <dsp:cNvSpPr/>
      </dsp:nvSpPr>
      <dsp:spPr>
        <a:xfrm>
          <a:off x="6613057" y="2188464"/>
          <a:ext cx="475488" cy="475488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100" kern="1200"/>
        </a:p>
      </dsp:txBody>
      <dsp:txXfrm>
        <a:off x="6720042" y="2188464"/>
        <a:ext cx="261518" cy="357805"/>
      </dsp:txXfrm>
    </dsp:sp>
    <dsp:sp modelId="{C3931D56-8B65-4090-8EE3-2480E3EAC667}">
      <dsp:nvSpPr>
        <dsp:cNvPr id="0" name=""/>
        <dsp:cNvSpPr/>
      </dsp:nvSpPr>
      <dsp:spPr>
        <a:xfrm>
          <a:off x="7073612" y="3029712"/>
          <a:ext cx="475488" cy="475488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100" kern="1200"/>
        </a:p>
      </dsp:txBody>
      <dsp:txXfrm>
        <a:off x="7180597" y="3029712"/>
        <a:ext cx="261518" cy="3578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E8BE9E-E0D4-4E2A-8BED-43D4C8E4AF0A}">
      <dsp:nvSpPr>
        <dsp:cNvPr id="0" name=""/>
        <dsp:cNvSpPr/>
      </dsp:nvSpPr>
      <dsp:spPr>
        <a:xfrm rot="5400000">
          <a:off x="957094" y="597403"/>
          <a:ext cx="514230" cy="58543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FD1A7D-EB92-43A5-AE00-1A0328FEDAAD}">
      <dsp:nvSpPr>
        <dsp:cNvPr id="0" name=""/>
        <dsp:cNvSpPr/>
      </dsp:nvSpPr>
      <dsp:spPr>
        <a:xfrm>
          <a:off x="820854" y="27368"/>
          <a:ext cx="865662" cy="605935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 dirty="0"/>
            <a:t>1’den 4’ say</a:t>
          </a:r>
        </a:p>
      </dsp:txBody>
      <dsp:txXfrm>
        <a:off x="850439" y="56953"/>
        <a:ext cx="806492" cy="546765"/>
      </dsp:txXfrm>
    </dsp:sp>
    <dsp:sp modelId="{8146DFC9-DF3C-4BFA-86B9-0A4AA0539525}">
      <dsp:nvSpPr>
        <dsp:cNvPr id="0" name=""/>
        <dsp:cNvSpPr/>
      </dsp:nvSpPr>
      <dsp:spPr>
        <a:xfrm>
          <a:off x="1686516" y="85158"/>
          <a:ext cx="629600" cy="489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82A615-D47F-4CAA-8351-B51F552D776D}">
      <dsp:nvSpPr>
        <dsp:cNvPr id="0" name=""/>
        <dsp:cNvSpPr/>
      </dsp:nvSpPr>
      <dsp:spPr>
        <a:xfrm rot="5400000">
          <a:off x="1674819" y="1278069"/>
          <a:ext cx="514230" cy="58543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3179766"/>
            <a:satOff val="8519"/>
            <a:lumOff val="30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017ED0-1E51-4DD1-8398-B717FA2D4BC7}">
      <dsp:nvSpPr>
        <dsp:cNvPr id="0" name=""/>
        <dsp:cNvSpPr/>
      </dsp:nvSpPr>
      <dsp:spPr>
        <a:xfrm>
          <a:off x="1538579" y="708034"/>
          <a:ext cx="865662" cy="605935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 dirty="0"/>
            <a:t>1-2: Evet</a:t>
          </a:r>
        </a:p>
      </dsp:txBody>
      <dsp:txXfrm>
        <a:off x="1568164" y="737619"/>
        <a:ext cx="806492" cy="546765"/>
      </dsp:txXfrm>
    </dsp:sp>
    <dsp:sp modelId="{6B33F0B7-8F5A-4530-B82D-A180FBCDCD47}">
      <dsp:nvSpPr>
        <dsp:cNvPr id="0" name=""/>
        <dsp:cNvSpPr/>
      </dsp:nvSpPr>
      <dsp:spPr>
        <a:xfrm>
          <a:off x="2404242" y="765823"/>
          <a:ext cx="629600" cy="489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5CE93D-6009-4288-93C1-F67D0A17DBFA}">
      <dsp:nvSpPr>
        <dsp:cNvPr id="0" name=""/>
        <dsp:cNvSpPr/>
      </dsp:nvSpPr>
      <dsp:spPr>
        <a:xfrm rot="5400000">
          <a:off x="2392545" y="1958734"/>
          <a:ext cx="514230" cy="58543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6359532"/>
            <a:satOff val="17037"/>
            <a:lumOff val="61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44621A-42C9-410B-88AA-731B6B4B63E3}">
      <dsp:nvSpPr>
        <dsp:cNvPr id="0" name=""/>
        <dsp:cNvSpPr/>
      </dsp:nvSpPr>
      <dsp:spPr>
        <a:xfrm>
          <a:off x="2256305" y="1388699"/>
          <a:ext cx="865662" cy="605935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 dirty="0"/>
            <a:t>3-4: Hayır</a:t>
          </a:r>
        </a:p>
      </dsp:txBody>
      <dsp:txXfrm>
        <a:off x="2285890" y="1418284"/>
        <a:ext cx="806492" cy="546765"/>
      </dsp:txXfrm>
    </dsp:sp>
    <dsp:sp modelId="{FEC046AB-688C-43E7-967B-D486E1FA560A}">
      <dsp:nvSpPr>
        <dsp:cNvPr id="0" name=""/>
        <dsp:cNvSpPr/>
      </dsp:nvSpPr>
      <dsp:spPr>
        <a:xfrm>
          <a:off x="3121968" y="1446489"/>
          <a:ext cx="629600" cy="489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C2869A-4477-43C0-B003-74A37740D72F}">
      <dsp:nvSpPr>
        <dsp:cNvPr id="0" name=""/>
        <dsp:cNvSpPr/>
      </dsp:nvSpPr>
      <dsp:spPr>
        <a:xfrm rot="5400000">
          <a:off x="3110271" y="2639400"/>
          <a:ext cx="514230" cy="58543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9539299"/>
            <a:satOff val="25556"/>
            <a:lumOff val="92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4D74CA-424A-4BDB-B7CB-8FE7E5467EC9}">
      <dsp:nvSpPr>
        <dsp:cNvPr id="0" name=""/>
        <dsp:cNvSpPr/>
      </dsp:nvSpPr>
      <dsp:spPr>
        <a:xfrm>
          <a:off x="2974031" y="2069364"/>
          <a:ext cx="865662" cy="605935"/>
        </a:xfrm>
        <a:prstGeom prst="roundRect">
          <a:avLst>
            <a:gd name="adj" fmla="val 166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 dirty="0"/>
            <a:t>Aynı gruplar toplan</a:t>
          </a:r>
        </a:p>
      </dsp:txBody>
      <dsp:txXfrm>
        <a:off x="3003616" y="2098949"/>
        <a:ext cx="806492" cy="546765"/>
      </dsp:txXfrm>
    </dsp:sp>
    <dsp:sp modelId="{A8D68AF7-2F37-4157-821B-F356AEECC7C5}">
      <dsp:nvSpPr>
        <dsp:cNvPr id="0" name=""/>
        <dsp:cNvSpPr/>
      </dsp:nvSpPr>
      <dsp:spPr>
        <a:xfrm>
          <a:off x="3839694" y="2127154"/>
          <a:ext cx="629600" cy="489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0B98F3-B432-45ED-A52E-B0DFEA6C0E8D}">
      <dsp:nvSpPr>
        <dsp:cNvPr id="0" name=""/>
        <dsp:cNvSpPr/>
      </dsp:nvSpPr>
      <dsp:spPr>
        <a:xfrm rot="5400000">
          <a:off x="3827997" y="3320065"/>
          <a:ext cx="514230" cy="58543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12719064"/>
            <a:satOff val="34075"/>
            <a:lumOff val="123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195DFD-DE86-4528-950E-E4237D877AD4}">
      <dsp:nvSpPr>
        <dsp:cNvPr id="0" name=""/>
        <dsp:cNvSpPr/>
      </dsp:nvSpPr>
      <dsp:spPr>
        <a:xfrm>
          <a:off x="3691757" y="2750030"/>
          <a:ext cx="865662" cy="605935"/>
        </a:xfrm>
        <a:prstGeom prst="roundRect">
          <a:avLst>
            <a:gd name="adj" fmla="val 166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 dirty="0"/>
            <a:t>İlk gruba dön</a:t>
          </a:r>
        </a:p>
      </dsp:txBody>
      <dsp:txXfrm>
        <a:off x="3721342" y="2779615"/>
        <a:ext cx="806492" cy="546765"/>
      </dsp:txXfrm>
    </dsp:sp>
    <dsp:sp modelId="{E13F4C78-D4C8-49AC-B420-FC444C0DBF95}">
      <dsp:nvSpPr>
        <dsp:cNvPr id="0" name=""/>
        <dsp:cNvSpPr/>
      </dsp:nvSpPr>
      <dsp:spPr>
        <a:xfrm>
          <a:off x="4557420" y="2807820"/>
          <a:ext cx="629600" cy="489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E391FB-5661-4109-8702-9A757714BE1E}">
      <dsp:nvSpPr>
        <dsp:cNvPr id="0" name=""/>
        <dsp:cNvSpPr/>
      </dsp:nvSpPr>
      <dsp:spPr>
        <a:xfrm>
          <a:off x="4409483" y="3430695"/>
          <a:ext cx="865662" cy="605935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 dirty="0"/>
            <a:t>Kendi görüşünü savun</a:t>
          </a:r>
        </a:p>
      </dsp:txBody>
      <dsp:txXfrm>
        <a:off x="4439068" y="3460280"/>
        <a:ext cx="806492" cy="5467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3B76C-BEC7-43B2-B58D-BD848F316519}" type="datetimeFigureOut">
              <a:rPr lang="tr-TR" smtClean="0"/>
              <a:t>13.11.2024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8A316-189E-4A52-BBFF-2D1A763091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9906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83626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43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77243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08987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945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73311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210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6C81498-3C08-BD5C-5033-2B58A9BBDD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53482F3-2A54-1575-4D92-83DAAEE6BE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79C9181-7347-D547-A6E5-8625B35E3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11/8/2024</a:t>
            </a: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799D9EC-5B2B-90AF-E789-CF6DCF1B4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Doç. Dr. Serkan Keleşoğlu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26D11A5-9647-F598-B737-D4DD3407E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8706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23908E-19D7-F087-5373-3522823D9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16F8D17-3E7C-77B9-430F-301497E82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06462E-67A5-B253-D6D1-87295AF28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11/8/2024</a:t>
            </a: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8494E03-A472-DD04-120F-716EB823D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Doç. Dr. Serkan Keleşoğlu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B6EF280-0D1C-E4EA-DD02-40E778E19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0312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1EAA06F9-AF5D-2F9F-4A05-75AAD7A1BA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F921CD3-E9CC-0DD1-DFF8-2284552264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988D16B-CA4B-0CEF-0F2D-C3E1C8C7E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11/8/2024</a:t>
            </a: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E795BD-924B-3A34-0ECE-3D3892D6D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Doç. Dr. Serkan Keleşoğlu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3BC56C1-87CC-D930-C991-F2D48889B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2694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24ED7C-9D2D-EE6D-49C9-A38F77504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ED8C53-DD1A-6F06-16F0-97091FB1BE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2EC5987-616B-C01A-7E95-3AD4243AC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11/8/2024</a:t>
            </a: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C2BACDE-FDBA-A3B1-27AB-2AEA17412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Doç. Dr. Serkan Keleşoğlu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B30166C-26D5-6F70-B6A5-F503B7A5B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0099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2316C1-F909-A4C9-7FBB-5CB2CA2D5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62B3ACF-7E0A-5581-9A64-B8ADDCE315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0BCBD67-A1E8-DD32-DBA5-0A5E337C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11/8/2024</a:t>
            </a: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015F2B-C44D-2C96-A99A-AC645B531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Doç. Dr. Serkan Keleşoğlu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3E2900E-662D-64D0-8FFD-163F19A25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245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61AB2-983E-CA84-2610-EC03D50BA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D5AC5A-9D52-71BF-29DC-597131A114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4BC980E-F58A-5D77-203D-178E2E10E1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5BBCF9D-2BC3-AE44-30CA-A10DA2031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11/8/2024</a:t>
            </a:r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F744A4B-F6D1-8A26-D689-5FA728AA6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Doç. Dr. Serkan Keleşoğlu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81DA17C-98E0-F1AF-6285-CFAFD82FE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258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C2B1CB-CEF1-AB51-7B8E-0473DB086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9612541-1909-E37D-43B6-80005CEF28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B978964-6BBB-4526-6843-619D512EE5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AB62282B-1634-1EF5-8D3D-A09D38AF9A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193217D-1751-D0C3-BAE8-CBC9EE679D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7C0C007-17C9-5D4A-F8EE-B70C457E8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11/8/2024</a:t>
            </a:r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F13ADB06-70BE-AF61-4241-0A542A6AE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Doç. Dr. Serkan Keleşoğlu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EB1E9A6-838E-7099-EF8E-2DC243C03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8448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E68A98-8260-3901-CBE9-0B4D83752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0D2188D-699D-8D84-45C0-1BE852394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11/8/2024</a:t>
            </a:r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775FE82-ABBF-AFFC-BAF7-2D449F74E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Doç. Dr. Serkan Keleşoğlu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4257E3EE-EB92-4B17-4007-A4ABE0F75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0090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7936C704-7A79-3D1E-15F1-76EC1FFC4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11/8/2024</a:t>
            </a:r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82D8E3-0FD5-EB84-ECB1-85B3C0345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Doç. Dr. Serkan Keleşoğlu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B3333EF-20EF-FB63-0A5D-DC4E82C2F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1251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6E7FB1-9AEE-BFF8-32E8-DFCAF3E0B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D9699E-CBDA-48C1-F4F7-659CA3803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C78285D-C5AB-93B2-8DD8-8EB4786CAB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CDA6134-AE12-BD04-0AED-E926D3D01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11/8/2024</a:t>
            </a:r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5B02192-64E1-A5A8-B6C9-47961A25C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Doç. Dr. Serkan Keleşoğlu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D64C8CF-A66A-C868-84BA-CF0FA1481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2001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0C3DCB-FF39-0F9C-2721-86C5019AE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3B7446E-471B-CA84-8BE5-4F6D52697B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7FD9FB0-0950-537C-738E-EE514BB133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A49CA6D-56BB-2EB7-6F44-84F52E2A7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11/8/2024</a:t>
            </a:r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0B29258-35BE-006F-7BED-08E310492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Doç. Dr. Serkan Keleşoğlu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B2E9C60-3DF5-3045-2EB6-CE8866EC8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0089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552184A-C9C1-DF9B-4811-4C074986F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2074AB3-CFFB-4BFE-3267-EAA1B485F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7A971DA-BC37-37B5-BA41-C447CFF878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11/8/2024</a:t>
            </a: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CBF4155-4E94-E400-FA6A-80F25EE2D5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Doç. Dr. Serkan Keleşoğlu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E4C8B62-2496-50C7-4FD9-4D336FDE39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614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t1YG7ZXfC6g" TargetMode="Externa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t1YG7ZXfC6g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hyperlink" Target="https://www.youtube.com/watch?v=t1YG7ZXfC6g" TargetMode="External"/><Relationship Id="rId7" Type="http://schemas.openxmlformats.org/officeDocument/2006/relationships/diagramColors" Target="../diagrams/colors3.xm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6" descr="Not defterine karalama">
            <a:extLst>
              <a:ext uri="{FF2B5EF4-FFF2-40B4-BE49-F238E27FC236}">
                <a16:creationId xmlns:a16="http://schemas.microsoft.com/office/drawing/2014/main" id="{BFF6724F-748C-91B1-04D1-2024FCE03DF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4005" r="11056" b="-1"/>
          <a:stretch/>
        </p:blipFill>
        <p:spPr>
          <a:xfrm>
            <a:off x="20" y="10"/>
            <a:ext cx="6501364" cy="6857990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783739" y="0"/>
            <a:ext cx="6360260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2DA9F143-F6CA-4EEA-312B-CDAB958FB90C}"/>
              </a:ext>
            </a:extLst>
          </p:cNvPr>
          <p:cNvSpPr txBox="1"/>
          <p:nvPr/>
        </p:nvSpPr>
        <p:spPr>
          <a:xfrm>
            <a:off x="5886450" y="1122363"/>
            <a:ext cx="301752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 err="1">
                <a:latin typeface="+mj-lt"/>
                <a:ea typeface="+mj-ea"/>
                <a:cs typeface="+mj-cs"/>
              </a:rPr>
              <a:t>Sosyal</a:t>
            </a:r>
            <a:r>
              <a:rPr lang="en-US" sz="3600" dirty="0">
                <a:latin typeface="+mj-lt"/>
                <a:ea typeface="+mj-ea"/>
                <a:cs typeface="+mj-cs"/>
              </a:rPr>
              <a:t> </a:t>
            </a:r>
            <a:r>
              <a:rPr lang="en-US" sz="3600" dirty="0" err="1">
                <a:latin typeface="+mj-lt"/>
                <a:ea typeface="+mj-ea"/>
                <a:cs typeface="+mj-cs"/>
              </a:rPr>
              <a:t>Bilgiler</a:t>
            </a:r>
            <a:r>
              <a:rPr lang="en-US" sz="3600" dirty="0">
                <a:latin typeface="+mj-lt"/>
                <a:ea typeface="+mj-ea"/>
                <a:cs typeface="+mj-cs"/>
              </a:rPr>
              <a:t> </a:t>
            </a:r>
            <a:r>
              <a:rPr lang="en-US" sz="3600" dirty="0" err="1">
                <a:latin typeface="+mj-lt"/>
                <a:ea typeface="+mj-ea"/>
                <a:cs typeface="+mj-cs"/>
              </a:rPr>
              <a:t>Öğretiminde</a:t>
            </a:r>
            <a:r>
              <a:rPr lang="en-US" sz="3600" dirty="0">
                <a:latin typeface="+mj-lt"/>
                <a:ea typeface="+mj-ea"/>
                <a:cs typeface="+mj-cs"/>
              </a:rPr>
              <a:t> </a:t>
            </a:r>
            <a:r>
              <a:rPr lang="en-US" sz="3600" dirty="0" err="1">
                <a:latin typeface="+mj-lt"/>
                <a:ea typeface="+mj-ea"/>
                <a:cs typeface="+mj-cs"/>
              </a:rPr>
              <a:t>Eleştirel</a:t>
            </a:r>
            <a:r>
              <a:rPr lang="en-US" sz="3600" dirty="0">
                <a:latin typeface="+mj-lt"/>
                <a:ea typeface="+mj-ea"/>
                <a:cs typeface="+mj-cs"/>
              </a:rPr>
              <a:t> </a:t>
            </a:r>
            <a:r>
              <a:rPr lang="en-US" sz="3600" dirty="0" err="1">
                <a:latin typeface="+mj-lt"/>
                <a:ea typeface="+mj-ea"/>
                <a:cs typeface="+mj-cs"/>
              </a:rPr>
              <a:t>Düşünme</a:t>
            </a:r>
            <a:r>
              <a:rPr lang="en-US" sz="3600" dirty="0">
                <a:latin typeface="+mj-lt"/>
                <a:ea typeface="+mj-ea"/>
                <a:cs typeface="+mj-cs"/>
              </a:rPr>
              <a:t> </a:t>
            </a:r>
            <a:r>
              <a:rPr lang="en-US" sz="3600" dirty="0" err="1">
                <a:latin typeface="+mj-lt"/>
                <a:ea typeface="+mj-ea"/>
                <a:cs typeface="+mj-cs"/>
              </a:rPr>
              <a:t>Becerisinin</a:t>
            </a:r>
            <a:r>
              <a:rPr lang="en-US" sz="3600" dirty="0">
                <a:latin typeface="+mj-lt"/>
                <a:ea typeface="+mj-ea"/>
                <a:cs typeface="+mj-cs"/>
              </a:rPr>
              <a:t> </a:t>
            </a:r>
            <a:r>
              <a:rPr lang="en-US" sz="3600" dirty="0" err="1">
                <a:latin typeface="+mj-lt"/>
                <a:ea typeface="+mj-ea"/>
                <a:cs typeface="+mj-cs"/>
              </a:rPr>
              <a:t>Geliştirilmesi</a:t>
            </a:r>
            <a:endParaRPr lang="en-US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79617" y="434802"/>
            <a:ext cx="146304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8736" y="4546920"/>
            <a:ext cx="30175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1264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11/8/2024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Doç. Dr. Serkan Keleşoğlu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10</a:t>
            </a:fld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388294" y="2828835"/>
            <a:ext cx="8127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50000"/>
                  </a:schemeClr>
                </a:solidFill>
              </a:rPr>
              <a:t>Öğretim programından bir öğrenme çıktısı seçerek «Akademik Tartışma» ve «Düşün-Eşleş-Paylaş» tekniklerinin kullanıldığı bir ders planını 45 dakika içinde tasarlayınız. </a:t>
            </a:r>
          </a:p>
        </p:txBody>
      </p:sp>
    </p:spTree>
    <p:extLst>
      <p:ext uri="{BB962C8B-B14F-4D97-AF65-F5344CB8AC3E}">
        <p14:creationId xmlns:p14="http://schemas.microsoft.com/office/powerpoint/2010/main" val="201160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11/8/2024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Doç. Dr. Serkan Keleşoğlu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11</a:t>
            </a:fld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258345" y="3689287"/>
            <a:ext cx="8127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>
                <a:solidFill>
                  <a:schemeClr val="accent2">
                    <a:lumMod val="50000"/>
                  </a:schemeClr>
                </a:solidFill>
              </a:rPr>
              <a:t>Hazırlanan ders planlarının sunumu… </a:t>
            </a:r>
          </a:p>
        </p:txBody>
      </p:sp>
    </p:spTree>
    <p:extLst>
      <p:ext uri="{BB962C8B-B14F-4D97-AF65-F5344CB8AC3E}">
        <p14:creationId xmlns:p14="http://schemas.microsoft.com/office/powerpoint/2010/main" val="516925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200">
                <a:solidFill>
                  <a:srgbClr val="FFFFFF"/>
                </a:solidFill>
              </a:rPr>
              <a:t>11/8/2024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Doç. Dr. Serkan Keleşoğlu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F302176B-0E47-46AC-8F43-DAB4B8A37D06}" type="slidenum">
              <a:rPr lang="en-US" sz="12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2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02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 descr="https://onthegroundistanbul.files.wordpress.com/2014/11/turkey_and_europe_94778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62" b="10470"/>
          <a:stretch/>
        </p:blipFill>
        <p:spPr bwMode="auto">
          <a:xfrm>
            <a:off x="20" y="10"/>
            <a:ext cx="72522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843764" y="0"/>
            <a:ext cx="530023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rgbClr val="FFFFFF"/>
                </a:solidFill>
              </a:rPr>
              <a:t>11/8/2024</a:t>
            </a: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tr-TR">
                <a:solidFill>
                  <a:srgbClr val="FFFFFF"/>
                </a:solidFill>
              </a:rPr>
              <a:t>Doç. Dr. Serkan Keleşoğlu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F302176B-0E47-46AC-8F43-DAB4B8A37D06}" type="slidenum">
              <a:rPr lang="tr-TR" smtClean="0"/>
              <a:pPr>
                <a:spcAft>
                  <a:spcPts val="600"/>
                </a:spcAft>
              </a:pPr>
              <a:t>3</a:t>
            </a:fld>
            <a:endParaRPr lang="tr-TR"/>
          </a:p>
        </p:txBody>
      </p: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1503231380"/>
              </p:ext>
            </p:extLst>
          </p:nvPr>
        </p:nvGraphicFramePr>
        <p:xfrm>
          <a:off x="5648707" y="2434201"/>
          <a:ext cx="2866642" cy="3742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071578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5" name="Rectangle 3078">
            <a:extLst>
              <a:ext uri="{FF2B5EF4-FFF2-40B4-BE49-F238E27FC236}">
                <a16:creationId xmlns:a16="http://schemas.microsoft.com/office/drawing/2014/main" id="{5F9CFCE6-877F-4858-B8BD-2C52CA8AF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656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6" name="Rectangle 3080">
            <a:extLst>
              <a:ext uri="{FF2B5EF4-FFF2-40B4-BE49-F238E27FC236}">
                <a16:creationId xmlns:a16="http://schemas.microsoft.com/office/drawing/2014/main" id="{8213F8A0-12AE-4514-8372-0DD766EC2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92649" y="480060"/>
            <a:ext cx="409359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200">
                <a:solidFill>
                  <a:srgbClr val="FFFFFF"/>
                </a:solidFill>
              </a:rPr>
              <a:t>11/8/2024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Doç. Dr. Serkan Keleşoğlu</a:t>
            </a:r>
          </a:p>
        </p:txBody>
      </p:sp>
      <p:sp>
        <p:nvSpPr>
          <p:cNvPr id="3087" name="Rectangle 3082">
            <a:extLst>
              <a:ext uri="{FF2B5EF4-FFF2-40B4-BE49-F238E27FC236}">
                <a16:creationId xmlns:a16="http://schemas.microsoft.com/office/drawing/2014/main" id="{9EFF17D4-9A8C-4CE5-B096-D8CCD4400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4093590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http://ichef.bbci.co.uk/news/ws/624/amz/worldservice/live/assets/images/2015/11/30/151130053530_turkey_eu_summit_624x351_afp_nocredi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0885" y="2346936"/>
            <a:ext cx="3847338" cy="2164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F302176B-0E47-46AC-8F43-DAB4B8A37D06}" type="slidenum">
              <a:rPr lang="en-US" sz="12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4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516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-media-cache-ak0.pinimg.com/736x/5b/92/cf/5b92cf8b23ccd30395564988a49ce9a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2600" y="750443"/>
            <a:ext cx="8178799" cy="5357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200"/>
              <a:t>11/8/2024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Doç. Dr. Serkan Keleşoğlu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F302176B-0E47-46AC-8F43-DAB4B8A37D06}" type="slidenum">
              <a:rPr lang="en-US" sz="1200" smtClean="0"/>
              <a:pPr>
                <a:spcAft>
                  <a:spcPts val="600"/>
                </a:spcAft>
              </a:pPr>
              <a:t>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2180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11/8/2024</a:t>
            </a: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Doç. Dr. Serkan Keleşoğlu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6</a:t>
            </a:fld>
            <a:endParaRPr lang="tr-TR"/>
          </a:p>
        </p:txBody>
      </p: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2390036499"/>
              </p:ext>
            </p:extLst>
          </p:nvPr>
        </p:nvGraphicFramePr>
        <p:xfrm>
          <a:off x="306760" y="1670050"/>
          <a:ext cx="80096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Dikdörtgen 8">
            <a:hlinkClick r:id="rId8"/>
          </p:cNvPr>
          <p:cNvSpPr/>
          <p:nvPr/>
        </p:nvSpPr>
        <p:spPr>
          <a:xfrm>
            <a:off x="2678342" y="831195"/>
            <a:ext cx="3724418" cy="56169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3200" dirty="0">
                <a:ln w="0"/>
              </a:rPr>
              <a:t>Karşılıklı Öğretme</a:t>
            </a:r>
          </a:p>
        </p:txBody>
      </p:sp>
    </p:spTree>
    <p:extLst>
      <p:ext uri="{BB962C8B-B14F-4D97-AF65-F5344CB8AC3E}">
        <p14:creationId xmlns:p14="http://schemas.microsoft.com/office/powerpoint/2010/main" val="1853499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334933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ttp://media.cagle.com/18/2005/10/16/20421_6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9357" y="2073010"/>
            <a:ext cx="3916219" cy="2711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200">
                <a:solidFill>
                  <a:srgbClr val="FFFFFF"/>
                </a:solidFill>
              </a:rPr>
              <a:t>11/8/2024</a:t>
            </a:r>
          </a:p>
        </p:txBody>
      </p:sp>
      <p:sp>
        <p:nvSpPr>
          <p:cNvPr id="9" name="Dikdörtgen 8">
            <a:hlinkClick r:id="rId4"/>
          </p:cNvPr>
          <p:cNvSpPr/>
          <p:nvPr/>
        </p:nvSpPr>
        <p:spPr>
          <a:xfrm>
            <a:off x="4757975" y="2690760"/>
            <a:ext cx="3846472" cy="14764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tr-TR" sz="2400" dirty="0">
                <a:ln w="0"/>
                <a:solidFill>
                  <a:schemeClr val="tx1">
                    <a:alpha val="80000"/>
                  </a:schemeClr>
                </a:solidFill>
              </a:rPr>
              <a:t>Önerme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n w="0"/>
                <a:solidFill>
                  <a:schemeClr val="tx1">
                    <a:alpha val="80000"/>
                  </a:schemeClr>
                </a:solidFill>
              </a:rPr>
              <a:t>Türkiye, </a:t>
            </a:r>
            <a:r>
              <a:rPr lang="en-US" sz="2400" dirty="0" err="1">
                <a:ln w="0"/>
                <a:solidFill>
                  <a:schemeClr val="tx1">
                    <a:alpha val="80000"/>
                  </a:schemeClr>
                </a:solidFill>
              </a:rPr>
              <a:t>AB’ye</a:t>
            </a:r>
            <a:r>
              <a:rPr lang="en-US" sz="2400" dirty="0">
                <a:ln w="0"/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ln w="0"/>
                <a:solidFill>
                  <a:schemeClr val="tx1">
                    <a:alpha val="80000"/>
                  </a:schemeClr>
                </a:solidFill>
              </a:rPr>
              <a:t>üye</a:t>
            </a:r>
            <a:r>
              <a:rPr lang="en-US" sz="2400" dirty="0">
                <a:ln w="0"/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2400" dirty="0" err="1">
                <a:ln w="0"/>
                <a:solidFill>
                  <a:schemeClr val="tx1">
                    <a:alpha val="80000"/>
                  </a:schemeClr>
                </a:solidFill>
              </a:rPr>
              <a:t>olmalıdır</a:t>
            </a:r>
            <a:r>
              <a:rPr lang="en-US" sz="2400" dirty="0">
                <a:ln w="0"/>
                <a:solidFill>
                  <a:schemeClr val="tx1">
                    <a:alpha val="80000"/>
                  </a:schemeClr>
                </a:solidFill>
              </a:rPr>
              <a:t>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 rot="16200000">
            <a:off x="7359086" y="1591485"/>
            <a:ext cx="266107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2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Doç. Dr. Serkan Keleşoğlu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F302176B-0E47-46AC-8F43-DAB4B8A37D06}" type="slidenum">
              <a:rPr lang="en-US" sz="1200">
                <a:solidFill>
                  <a:schemeClr val="tx1">
                    <a:alpha val="60000"/>
                  </a:schemeClr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 sz="1200">
              <a:solidFill>
                <a:schemeClr val="tx1">
                  <a:alpha val="60000"/>
                </a:schemeClr>
              </a:solidFill>
            </a:endParaRPr>
          </a:p>
        </p:txBody>
      </p:sp>
      <p:cxnSp>
        <p:nvCxnSpPr>
          <p:cNvPr id="1035" name="Straight Connector 1034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89621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7086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jessegentile.com/portfolio/structured_controversy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451186"/>
            <a:ext cx="8552138" cy="2406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ikdörtgen 4">
            <a:hlinkClick r:id="rId3"/>
          </p:cNvPr>
          <p:cNvSpPr/>
          <p:nvPr/>
        </p:nvSpPr>
        <p:spPr>
          <a:xfrm>
            <a:off x="4572000" y="1708283"/>
            <a:ext cx="3958456" cy="56169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3200" dirty="0">
                <a:ln w="0"/>
              </a:rPr>
              <a:t>Akademik Tartışma</a:t>
            </a:r>
          </a:p>
        </p:txBody>
      </p:sp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1460967549"/>
              </p:ext>
            </p:extLst>
          </p:nvPr>
        </p:nvGraphicFramePr>
        <p:xfrm>
          <a:off x="-108520" y="22909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11/8/2024</a:t>
            </a:r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Doç. Dr. Serkan Keleşoğlu</a:t>
            </a:r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06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9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4331166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003304" y="2842186"/>
            <a:ext cx="54864" cy="29600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200">
                <a:solidFill>
                  <a:schemeClr val="tx1">
                    <a:lumMod val="50000"/>
                    <a:lumOff val="50000"/>
                  </a:schemeClr>
                </a:solidFill>
              </a:rPr>
              <a:t>11/8/2024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Doç. Dr. Serkan Keleşoğlu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F302176B-0E47-46AC-8F43-DAB4B8A37D06}" type="slidenum">
              <a:rPr lang="en-US" sz="12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 sz="12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1788205E-5753-020B-DB24-3F67A71A6FDC}"/>
              </a:ext>
            </a:extLst>
          </p:cNvPr>
          <p:cNvSpPr txBox="1"/>
          <p:nvPr/>
        </p:nvSpPr>
        <p:spPr>
          <a:xfrm>
            <a:off x="827584" y="1714722"/>
            <a:ext cx="741682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dirty="0"/>
              <a:t>Değerlendirme</a:t>
            </a:r>
          </a:p>
          <a:p>
            <a:pPr algn="ctr"/>
            <a:endParaRPr lang="tr-TR" sz="3200" dirty="0"/>
          </a:p>
          <a:p>
            <a:pPr algn="ctr"/>
            <a:r>
              <a:rPr lang="tr-TR" sz="3200" dirty="0"/>
              <a:t>3N Tablosu</a:t>
            </a:r>
          </a:p>
          <a:p>
            <a:pPr algn="ctr"/>
            <a:r>
              <a:rPr lang="tr-TR" sz="3200" dirty="0"/>
              <a:t>Köşe Yazısı</a:t>
            </a:r>
          </a:p>
        </p:txBody>
      </p:sp>
    </p:spTree>
    <p:extLst>
      <p:ext uri="{BB962C8B-B14F-4D97-AF65-F5344CB8AC3E}">
        <p14:creationId xmlns:p14="http://schemas.microsoft.com/office/powerpoint/2010/main" val="3903208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1344</TotalTime>
  <Words>175</Words>
  <Application>Microsoft Office PowerPoint</Application>
  <PresentationFormat>Ekran Gösterisi (4:3)</PresentationFormat>
  <Paragraphs>62</Paragraphs>
  <Slides>11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SKELESOGLU</dc:creator>
  <cp:lastModifiedBy>Serkan.Kelesoglu</cp:lastModifiedBy>
  <cp:revision>76</cp:revision>
  <dcterms:created xsi:type="dcterms:W3CDTF">2012-10-09T07:35:25Z</dcterms:created>
  <dcterms:modified xsi:type="dcterms:W3CDTF">2024-11-13T09:54:06Z</dcterms:modified>
</cp:coreProperties>
</file>