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7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9AA6-CD9D-4E20-AC89-3F93CB6F47B9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DF14-D966-4B27-AF3E-42DFBDEB27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10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Aşağı bastırmalı </a:t>
            </a:r>
            <a:r>
              <a:rPr lang="tr-TR" sz="3600" dirty="0" err="1" smtClean="0">
                <a:solidFill>
                  <a:srgbClr val="C00000"/>
                </a:solidFill>
              </a:rPr>
              <a:t>otomatalar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34775" cy="82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8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5382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0" cy="81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77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53750" cy="80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39500" cy="825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555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1095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39325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25200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490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44250" cy="77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98012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9665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77600" cy="82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395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58575" cy="79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58550" cy="78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5700" cy="810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9540552" cy="49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10925" cy="79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96625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10875" cy="797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8875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538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37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96675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144000" cy="59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49050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06200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</Words>
  <Application>Microsoft Office PowerPoint</Application>
  <PresentationFormat>Ekran Gösterisi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Hafta 10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10</dc:title>
  <dc:creator>frk</dc:creator>
  <cp:lastModifiedBy>frk</cp:lastModifiedBy>
  <cp:revision>4</cp:revision>
  <dcterms:created xsi:type="dcterms:W3CDTF">2017-03-10T08:54:50Z</dcterms:created>
  <dcterms:modified xsi:type="dcterms:W3CDTF">2017-03-10T10:49:41Z</dcterms:modified>
</cp:coreProperties>
</file>