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1" r:id="rId2"/>
    <p:sldId id="301" r:id="rId3"/>
    <p:sldId id="282" r:id="rId4"/>
    <p:sldId id="286" r:id="rId5"/>
    <p:sldId id="297" r:id="rId6"/>
    <p:sldId id="298" r:id="rId7"/>
    <p:sldId id="287" r:id="rId8"/>
    <p:sldId id="288" r:id="rId9"/>
    <p:sldId id="291" r:id="rId10"/>
    <p:sldId id="289" r:id="rId11"/>
    <p:sldId id="290" r:id="rId12"/>
    <p:sldId id="299" r:id="rId13"/>
    <p:sldId id="300" r:id="rId14"/>
    <p:sldId id="28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4A856-A8E6-4AC4-9ABB-0AD8A200D392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CEC8-6327-4993-B8B6-861ABDBA3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76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2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41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79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6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34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09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8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26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20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95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31504" y="1124744"/>
            <a:ext cx="8928992" cy="2952328"/>
          </a:xfrm>
        </p:spPr>
        <p:txBody>
          <a:bodyPr>
            <a:noAutofit/>
          </a:bodyPr>
          <a:lstStyle/>
          <a:p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 Atlarında </a:t>
            </a:r>
            <a:b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Performans Artırıcı Maddelerin Analizleri ve Önemi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95600" y="4437112"/>
            <a:ext cx="6400800" cy="1752600"/>
          </a:xfrm>
        </p:spPr>
        <p:txBody>
          <a:bodyPr/>
          <a:lstStyle/>
          <a:p>
            <a:endParaRPr lang="tr-T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Araştırma Görevlisi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</a:t>
            </a:r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Efe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Kurtdede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70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Zararlı Etki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Alerjik tepkiler, kan uyuşmazlığı, kan dolaşımındaki bozukluk, sarılık, kanla bulaşan hastalıklara yakalanma tehlikesi, hava </a:t>
            </a:r>
            <a:r>
              <a:rPr lang="tr-TR" dirty="0" err="1" smtClean="0"/>
              <a:t>embolisi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2448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Kanın viskozitesinde artma pıhtılaşma ve </a:t>
            </a:r>
            <a:r>
              <a:rPr lang="tr-TR" dirty="0" err="1" smtClean="0"/>
              <a:t>emboli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4361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Ağızdan verildikten sonra sindirim kanalından %60-65 arasında emilir </a:t>
            </a:r>
            <a:endParaRPr lang="tr-TR" dirty="0" smtClean="0"/>
          </a:p>
          <a:p>
            <a:r>
              <a:rPr lang="tr-TR" dirty="0" smtClean="0"/>
              <a:t>Akut </a:t>
            </a:r>
            <a:r>
              <a:rPr lang="tr-TR" dirty="0"/>
              <a:t>zehirlilik bakımından güvenli bir </a:t>
            </a:r>
            <a:r>
              <a:rPr lang="tr-TR" dirty="0" smtClean="0"/>
              <a:t>maddedir</a:t>
            </a:r>
          </a:p>
          <a:p>
            <a:r>
              <a:rPr lang="tr-TR" dirty="0" smtClean="0"/>
              <a:t>Ağızdan </a:t>
            </a:r>
            <a:r>
              <a:rPr lang="tr-TR" dirty="0"/>
              <a:t>verilmesini takiben ilacın etkisi 30 </a:t>
            </a:r>
            <a:r>
              <a:rPr lang="tr-TR" dirty="0" err="1"/>
              <a:t>dk</a:t>
            </a:r>
            <a:r>
              <a:rPr lang="tr-TR" dirty="0"/>
              <a:t> içinde ortaya çıkar ve 4-6 saat devam </a:t>
            </a:r>
            <a:r>
              <a:rPr lang="tr-TR" dirty="0" smtClean="0"/>
              <a:t>eder</a:t>
            </a:r>
          </a:p>
        </p:txBody>
      </p:sp>
    </p:spTree>
    <p:extLst>
      <p:ext uri="{BB962C8B-B14F-4D97-AF65-F5344CB8AC3E}">
        <p14:creationId xmlns:p14="http://schemas.microsoft.com/office/powerpoint/2010/main" val="2810239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Yarış </a:t>
            </a:r>
            <a:r>
              <a:rPr lang="tr-TR" dirty="0"/>
              <a:t>atlarında burun kanamalarını engellemek için, </a:t>
            </a:r>
          </a:p>
        </p:txBody>
      </p:sp>
    </p:spTree>
    <p:extLst>
      <p:ext uri="{BB962C8B-B14F-4D97-AF65-F5344CB8AC3E}">
        <p14:creationId xmlns:p14="http://schemas.microsoft.com/office/powerpoint/2010/main" val="3809145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35496" y="4925020"/>
            <a:ext cx="3312368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chemeClr val="accent3">
                    <a:lumMod val="50000"/>
                  </a:schemeClr>
                </a:solidFill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13656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2644" y="740229"/>
            <a:ext cx="10956985" cy="557184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Spor </a:t>
            </a:r>
            <a:r>
              <a:rPr lang="tr-TR" dirty="0"/>
              <a:t>Atları, At Yarışları ve Atlarda Yarış Performansını Etkileyen </a:t>
            </a:r>
            <a:r>
              <a:rPr lang="tr-TR" dirty="0" smtClean="0"/>
              <a:t>Faktörler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Atlarda Egzersiz ile Enerji  Üretimi ve Performans </a:t>
            </a:r>
            <a:r>
              <a:rPr lang="tr-TR" dirty="0" smtClean="0"/>
              <a:t>İlişkisi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Amacı ile Kullanılan Maddelerin Sınıflandırılması, Kullanım Amaçları ve Uygulanma </a:t>
            </a:r>
            <a:r>
              <a:rPr lang="tr-TR" dirty="0" smtClean="0"/>
              <a:t>Yolları ve Metabolizması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Merkezi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Otonom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/>
              <a:t>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Hormonlar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İdrar </a:t>
            </a:r>
            <a:r>
              <a:rPr lang="tr-TR" dirty="0"/>
              <a:t>Söktürücüler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 </a:t>
            </a:r>
            <a:r>
              <a:rPr lang="tr-TR" dirty="0"/>
              <a:t>ve Kan Yapımını Artıran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 Sınav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Solunum </a:t>
            </a:r>
            <a:r>
              <a:rPr lang="tr-TR" dirty="0"/>
              <a:t>Yollarını Genişleten 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Destek </a:t>
            </a:r>
            <a:r>
              <a:rPr lang="tr-TR" dirty="0" smtClean="0"/>
              <a:t>Maddeleri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Kontrolü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Etkili Maddelerin Analiz </a:t>
            </a:r>
            <a:r>
              <a:rPr lang="tr-TR" dirty="0" smtClean="0"/>
              <a:t>Yöntemleri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4652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idx="1"/>
          </p:nvPr>
        </p:nvSpPr>
        <p:spPr>
          <a:xfrm>
            <a:off x="1807029" y="2198915"/>
            <a:ext cx="8645310" cy="2242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6000" dirty="0">
                <a:solidFill>
                  <a:srgbClr val="FF0000"/>
                </a:solidFill>
              </a:rPr>
              <a:t>Kan ve Kan Yapımını Artıran Maddeler</a:t>
            </a:r>
          </a:p>
        </p:txBody>
      </p:sp>
    </p:spTree>
    <p:extLst>
      <p:ext uri="{BB962C8B-B14F-4D97-AF65-F5344CB8AC3E}">
        <p14:creationId xmlns:p14="http://schemas.microsoft.com/office/powerpoint/2010/main" val="273314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Kan nakli,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6001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kan ürünü (alyuvar, hemoglobin gibi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3598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Nakli </a:t>
            </a:r>
            <a:r>
              <a:rPr lang="tr-TR" dirty="0"/>
              <a:t>ve kan yapımını teşvik eden maddeler (demir bileşikleri, bakır, vitamin B12, </a:t>
            </a:r>
            <a:r>
              <a:rPr lang="tr-TR" dirty="0" err="1"/>
              <a:t>folik</a:t>
            </a:r>
            <a:r>
              <a:rPr lang="tr-TR" dirty="0"/>
              <a:t> asit, kobalt, </a:t>
            </a:r>
            <a:r>
              <a:rPr lang="tr-TR" dirty="0" err="1"/>
              <a:t>eritropoietin</a:t>
            </a:r>
            <a:r>
              <a:rPr lang="tr-TR" dirty="0"/>
              <a:t>, </a:t>
            </a:r>
            <a:r>
              <a:rPr lang="tr-TR" dirty="0" err="1"/>
              <a:t>anabolik</a:t>
            </a:r>
            <a:r>
              <a:rPr lang="tr-TR" dirty="0"/>
              <a:t> maddeler </a:t>
            </a:r>
            <a:r>
              <a:rPr lang="tr-TR" dirty="0" err="1"/>
              <a:t>vb</a:t>
            </a:r>
            <a:r>
              <a:rPr lang="tr-TR" dirty="0" smtClean="0"/>
              <a:t>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9139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Yarış esnasında oksijen tüketiminin artması alyuvar </a:t>
            </a:r>
            <a:r>
              <a:rPr lang="tr-TR" dirty="0" err="1"/>
              <a:t>ların</a:t>
            </a:r>
            <a:r>
              <a:rPr lang="tr-TR" dirty="0"/>
              <a:t> dalaktan geçme hızını ve dolaşımdaki alyuvar sayısını %10-25 artırır</a:t>
            </a:r>
          </a:p>
        </p:txBody>
      </p:sp>
    </p:spTree>
    <p:extLst>
      <p:ext uri="{BB962C8B-B14F-4D97-AF65-F5344CB8AC3E}">
        <p14:creationId xmlns:p14="http://schemas.microsoft.com/office/powerpoint/2010/main" val="529077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Kan, kan ürünü, kan hücresi nakli, hayatı tehdit eden durumlar veya kas-iskelet sistemi hastalıkları dışında (yetkili veteriner hekim raporu-reçetesi) gerekir. </a:t>
            </a:r>
            <a:endParaRPr lang="tr-TR" dirty="0" smtClean="0"/>
          </a:p>
          <a:p>
            <a:r>
              <a:rPr lang="tr-TR" dirty="0" smtClean="0"/>
              <a:t>Yasaklı </a:t>
            </a:r>
            <a:r>
              <a:rPr lang="tr-TR" dirty="0" smtClean="0"/>
              <a:t>metot </a:t>
            </a:r>
            <a:r>
              <a:rPr lang="tr-TR" dirty="0" smtClean="0"/>
              <a:t>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1087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Büyük kas gruplarının uzun süreli ve ağır iş yaptığı uzun mesafe </a:t>
            </a:r>
            <a:r>
              <a:rPr lang="tr-TR" dirty="0" err="1" smtClean="0"/>
              <a:t>antreman</a:t>
            </a:r>
            <a:r>
              <a:rPr lang="tr-TR" dirty="0" smtClean="0"/>
              <a:t> ve egzersizleri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4900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254</Words>
  <Application>Microsoft Office PowerPoint</Application>
  <PresentationFormat>Geniş ekran</PresentationFormat>
  <Paragraphs>33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Spor Atlarında  Performans Artırıcı Maddelerin Analizleri ve Önemi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Zararlı Etki </vt:lpstr>
      <vt:lpstr>PowerPoint Sunusu</vt:lpstr>
      <vt:lpstr>PowerPoint Sunusu</vt:lpstr>
      <vt:lpstr>PowerPoint Sunusu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efe</dc:creator>
  <cp:lastModifiedBy>user</cp:lastModifiedBy>
  <cp:revision>47</cp:revision>
  <dcterms:created xsi:type="dcterms:W3CDTF">2020-02-09T04:22:59Z</dcterms:created>
  <dcterms:modified xsi:type="dcterms:W3CDTF">2020-03-02T08:02:56Z</dcterms:modified>
</cp:coreProperties>
</file>