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6"/>
  </p:notesMasterIdLst>
  <p:sldIdLst>
    <p:sldId id="294" r:id="rId2"/>
    <p:sldId id="428" r:id="rId3"/>
    <p:sldId id="429" r:id="rId4"/>
    <p:sldId id="430" r:id="rId5"/>
    <p:sldId id="445" r:id="rId6"/>
    <p:sldId id="447" r:id="rId7"/>
    <p:sldId id="437" r:id="rId8"/>
    <p:sldId id="438" r:id="rId9"/>
    <p:sldId id="433" r:id="rId10"/>
    <p:sldId id="434" r:id="rId11"/>
    <p:sldId id="435" r:id="rId12"/>
    <p:sldId id="449" r:id="rId13"/>
    <p:sldId id="439" r:id="rId14"/>
    <p:sldId id="312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E9348CC1-7A69-40DE-A0EB-B10A22764875}"/>
    <pc:docChg chg="undo custSel addSld delSld modSld sldOrd">
      <pc:chgData name="" userId="6eb385fbd599c2de" providerId="LiveId" clId="{E9348CC1-7A69-40DE-A0EB-B10A22764875}" dt="2021-11-01T13:24:07.336" v="11560" actId="20577"/>
      <pc:docMkLst>
        <pc:docMk/>
      </pc:docMkLst>
      <pc:sldChg chg="modSp">
        <pc:chgData name="" userId="6eb385fbd599c2de" providerId="LiveId" clId="{E9348CC1-7A69-40DE-A0EB-B10A22764875}" dt="2021-10-20T10:20:44.768" v="174" actId="5793"/>
        <pc:sldMkLst>
          <pc:docMk/>
          <pc:sldMk cId="725422698" sldId="295"/>
        </pc:sldMkLst>
        <pc:spChg chg="mod">
          <ac:chgData name="" userId="6eb385fbd599c2de" providerId="LiveId" clId="{E9348CC1-7A69-40DE-A0EB-B10A22764875}" dt="2021-10-20T10:20:44.768" v="174" actId="5793"/>
          <ac:spMkLst>
            <pc:docMk/>
            <pc:sldMk cId="725422698" sldId="29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2:22.625" v="2909" actId="5793"/>
        <pc:sldMkLst>
          <pc:docMk/>
          <pc:sldMk cId="3438662416" sldId="313"/>
        </pc:sldMkLst>
        <pc:spChg chg="mod">
          <ac:chgData name="" userId="6eb385fbd599c2de" providerId="LiveId" clId="{E9348CC1-7A69-40DE-A0EB-B10A22764875}" dt="2021-10-31T00:12:22.625" v="2909" actId="5793"/>
          <ac:spMkLst>
            <pc:docMk/>
            <pc:sldMk cId="3438662416" sldId="313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34.625" v="67" actId="20577"/>
        <pc:sldMkLst>
          <pc:docMk/>
          <pc:sldMk cId="2991185891" sldId="314"/>
        </pc:sldMkLst>
        <pc:spChg chg="mod">
          <ac:chgData name="" userId="6eb385fbd599c2de" providerId="LiveId" clId="{E9348CC1-7A69-40DE-A0EB-B10A22764875}" dt="2021-10-20T10:01:34.625" v="67" actId="20577"/>
          <ac:spMkLst>
            <pc:docMk/>
            <pc:sldMk cId="2991185891" sldId="314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10:01:48.035" v="69" actId="255"/>
        <pc:sldMkLst>
          <pc:docMk/>
          <pc:sldMk cId="3994205284" sldId="315"/>
        </pc:sldMkLst>
        <pc:spChg chg="mod">
          <ac:chgData name="" userId="6eb385fbd599c2de" providerId="LiveId" clId="{E9348CC1-7A69-40DE-A0EB-B10A22764875}" dt="2021-10-20T10:01:48.035" v="69" actId="255"/>
          <ac:spMkLst>
            <pc:docMk/>
            <pc:sldMk cId="3994205284" sldId="315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20T09:49:53.951" v="10" actId="113"/>
        <pc:sldMkLst>
          <pc:docMk/>
          <pc:sldMk cId="1100352152" sldId="319"/>
        </pc:sldMkLst>
        <pc:spChg chg="mod">
          <ac:chgData name="" userId="6eb385fbd599c2de" providerId="LiveId" clId="{E9348CC1-7A69-40DE-A0EB-B10A22764875}" dt="2021-10-20T09:49:53.951" v="10" actId="113"/>
          <ac:spMkLst>
            <pc:docMk/>
            <pc:sldMk cId="1100352152" sldId="319"/>
            <ac:spMk id="6" creationId="{00000000-0000-0000-0000-000000000000}"/>
          </ac:spMkLst>
        </pc:spChg>
      </pc:sldChg>
      <pc:sldChg chg="modSp ord">
        <pc:chgData name="" userId="6eb385fbd599c2de" providerId="LiveId" clId="{E9348CC1-7A69-40DE-A0EB-B10A22764875}" dt="2021-10-31T00:13:51.886" v="2950"/>
        <pc:sldMkLst>
          <pc:docMk/>
          <pc:sldMk cId="1698582321" sldId="320"/>
        </pc:sldMkLst>
        <pc:spChg chg="mod">
          <ac:chgData name="" userId="6eb385fbd599c2de" providerId="LiveId" clId="{E9348CC1-7A69-40DE-A0EB-B10A22764875}" dt="2021-10-20T09:51:23.857" v="46" actId="113"/>
          <ac:spMkLst>
            <pc:docMk/>
            <pc:sldMk cId="1698582321" sldId="320"/>
            <ac:spMk id="6" creationId="{00000000-0000-0000-0000-000000000000}"/>
          </ac:spMkLst>
        </pc:spChg>
      </pc:sldChg>
      <pc:sldChg chg="modSp">
        <pc:chgData name="" userId="6eb385fbd599c2de" providerId="LiveId" clId="{E9348CC1-7A69-40DE-A0EB-B10A22764875}" dt="2021-10-31T00:14:11.029" v="2963" actId="27636"/>
        <pc:sldMkLst>
          <pc:docMk/>
          <pc:sldMk cId="537591538" sldId="321"/>
        </pc:sldMkLst>
        <pc:spChg chg="mod">
          <ac:chgData name="" userId="6eb385fbd599c2de" providerId="LiveId" clId="{E9348CC1-7A69-40DE-A0EB-B10A22764875}" dt="2021-10-31T00:14:11.029" v="2963" actId="27636"/>
          <ac:spMkLst>
            <pc:docMk/>
            <pc:sldMk cId="537591538" sldId="3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20T09:55:04.849" v="52" actId="207"/>
          <ac:spMkLst>
            <pc:docMk/>
            <pc:sldMk cId="537591538" sldId="321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7:59.466" v="1912" actId="20577"/>
        <pc:sldMkLst>
          <pc:docMk/>
          <pc:sldMk cId="3996827414" sldId="322"/>
        </pc:sldMkLst>
        <pc:spChg chg="mod">
          <ac:chgData name="" userId="6eb385fbd599c2de" providerId="LiveId" clId="{E9348CC1-7A69-40DE-A0EB-B10A22764875}" dt="2021-10-30T23:41:03.308" v="1254" actId="20577"/>
          <ac:spMkLst>
            <pc:docMk/>
            <pc:sldMk cId="3996827414" sldId="3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7:59.466" v="1912" actId="20577"/>
          <ac:spMkLst>
            <pc:docMk/>
            <pc:sldMk cId="3996827414" sldId="322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0T23:42:36.965" v="1295" actId="122"/>
        <pc:sldMkLst>
          <pc:docMk/>
          <pc:sldMk cId="2124902206" sldId="323"/>
        </pc:sldMkLst>
        <pc:spChg chg="mod">
          <ac:chgData name="" userId="6eb385fbd599c2de" providerId="LiveId" clId="{E9348CC1-7A69-40DE-A0EB-B10A22764875}" dt="2021-10-30T23:42:36.965" v="1295" actId="122"/>
          <ac:spMkLst>
            <pc:docMk/>
            <pc:sldMk cId="2124902206" sldId="323"/>
            <ac:spMk id="10" creationId="{5ABB27DF-990F-4D50-84D3-61E62F46C3E1}"/>
          </ac:spMkLst>
        </pc:spChg>
      </pc:sldChg>
      <pc:sldChg chg="add">
        <pc:chgData name="" userId="6eb385fbd599c2de" providerId="LiveId" clId="{E9348CC1-7A69-40DE-A0EB-B10A22764875}" dt="2021-10-30T23:48:25.384" v="1914"/>
        <pc:sldMkLst>
          <pc:docMk/>
          <pc:sldMk cId="2094619115" sldId="324"/>
        </pc:sldMkLst>
      </pc:sldChg>
      <pc:sldChg chg="ord">
        <pc:chgData name="" userId="6eb385fbd599c2de" providerId="LiveId" clId="{E9348CC1-7A69-40DE-A0EB-B10A22764875}" dt="2021-10-20T10:21:13.325" v="175"/>
        <pc:sldMkLst>
          <pc:docMk/>
          <pc:sldMk cId="1582199281" sldId="347"/>
        </pc:sldMkLst>
      </pc:sldChg>
      <pc:sldChg chg="modSp">
        <pc:chgData name="" userId="6eb385fbd599c2de" providerId="LiveId" clId="{E9348CC1-7A69-40DE-A0EB-B10A22764875}" dt="2021-10-30T23:27:57.128" v="366" actId="404"/>
        <pc:sldMkLst>
          <pc:docMk/>
          <pc:sldMk cId="3238965579" sldId="348"/>
        </pc:sldMkLst>
        <pc:spChg chg="mod">
          <ac:chgData name="" userId="6eb385fbd599c2de" providerId="LiveId" clId="{E9348CC1-7A69-40DE-A0EB-B10A22764875}" dt="2021-10-30T23:27:57.128" v="366" actId="404"/>
          <ac:spMkLst>
            <pc:docMk/>
            <pc:sldMk cId="3238965579" sldId="348"/>
            <ac:spMk id="7" creationId="{0BC4CDE4-4B0C-495C-A2C4-DE9CB1AE38E9}"/>
          </ac:spMkLst>
        </pc:spChg>
      </pc:sldChg>
      <pc:sldChg chg="modSp del">
        <pc:chgData name="" userId="6eb385fbd599c2de" providerId="LiveId" clId="{E9348CC1-7A69-40DE-A0EB-B10A22764875}" dt="2021-10-31T02:33:17.380" v="10018" actId="2696"/>
        <pc:sldMkLst>
          <pc:docMk/>
          <pc:sldMk cId="0" sldId="386"/>
        </pc:sldMkLst>
        <pc:graphicFrameChg chg="mod">
          <ac:chgData name="" userId="6eb385fbd599c2de" providerId="LiveId" clId="{E9348CC1-7A69-40DE-A0EB-B10A22764875}" dt="2021-10-20T10:04:43.875" v="167" actId="20577"/>
          <ac:graphicFrameMkLst>
            <pc:docMk/>
            <pc:sldMk cId="0" sldId="386"/>
            <ac:graphicFrameMk id="4" creationId="{00000000-0000-0000-0000-000000000000}"/>
          </ac:graphicFrameMkLst>
        </pc:graphicFrameChg>
      </pc:sldChg>
      <pc:sldChg chg="del">
        <pc:chgData name="" userId="6eb385fbd599c2de" providerId="LiveId" clId="{E9348CC1-7A69-40DE-A0EB-B10A22764875}" dt="2021-10-31T02:33:18.672" v="10022" actId="2696"/>
        <pc:sldMkLst>
          <pc:docMk/>
          <pc:sldMk cId="0" sldId="387"/>
        </pc:sldMkLst>
      </pc:sldChg>
      <pc:sldChg chg="del">
        <pc:chgData name="" userId="6eb385fbd599c2de" providerId="LiveId" clId="{E9348CC1-7A69-40DE-A0EB-B10A22764875}" dt="2021-10-31T02:33:18.861" v="10023" actId="2696"/>
        <pc:sldMkLst>
          <pc:docMk/>
          <pc:sldMk cId="0" sldId="388"/>
        </pc:sldMkLst>
      </pc:sldChg>
      <pc:sldChg chg="del">
        <pc:chgData name="" userId="6eb385fbd599c2de" providerId="LiveId" clId="{E9348CC1-7A69-40DE-A0EB-B10A22764875}" dt="2021-10-31T02:33:18.114" v="10020" actId="2696"/>
        <pc:sldMkLst>
          <pc:docMk/>
          <pc:sldMk cId="0" sldId="389"/>
        </pc:sldMkLst>
      </pc:sldChg>
      <pc:sldChg chg="del">
        <pc:chgData name="" userId="6eb385fbd599c2de" providerId="LiveId" clId="{E9348CC1-7A69-40DE-A0EB-B10A22764875}" dt="2021-10-31T02:33:19.035" v="10024" actId="2696"/>
        <pc:sldMkLst>
          <pc:docMk/>
          <pc:sldMk cId="0" sldId="390"/>
        </pc:sldMkLst>
      </pc:sldChg>
      <pc:sldChg chg="del">
        <pc:chgData name="" userId="6eb385fbd599c2de" providerId="LiveId" clId="{E9348CC1-7A69-40DE-A0EB-B10A22764875}" dt="2021-10-31T02:33:21.429" v="10033" actId="2696"/>
        <pc:sldMkLst>
          <pc:docMk/>
          <pc:sldMk cId="0" sldId="394"/>
        </pc:sldMkLst>
      </pc:sldChg>
      <pc:sldChg chg="del">
        <pc:chgData name="" userId="6eb385fbd599c2de" providerId="LiveId" clId="{E9348CC1-7A69-40DE-A0EB-B10A22764875}" dt="2021-10-31T02:33:20.612" v="10031" actId="2696"/>
        <pc:sldMkLst>
          <pc:docMk/>
          <pc:sldMk cId="0" sldId="395"/>
        </pc:sldMkLst>
      </pc:sldChg>
      <pc:sldChg chg="del">
        <pc:chgData name="" userId="6eb385fbd599c2de" providerId="LiveId" clId="{E9348CC1-7A69-40DE-A0EB-B10A22764875}" dt="2021-10-31T02:33:21.901" v="10034" actId="2696"/>
        <pc:sldMkLst>
          <pc:docMk/>
          <pc:sldMk cId="0" sldId="398"/>
        </pc:sldMkLst>
      </pc:sldChg>
      <pc:sldChg chg="del">
        <pc:chgData name="" userId="6eb385fbd599c2de" providerId="LiveId" clId="{E9348CC1-7A69-40DE-A0EB-B10A22764875}" dt="2021-10-31T02:33:18.374" v="10021" actId="2696"/>
        <pc:sldMkLst>
          <pc:docMk/>
          <pc:sldMk cId="0" sldId="400"/>
        </pc:sldMkLst>
      </pc:sldChg>
      <pc:sldChg chg="del">
        <pc:chgData name="" userId="6eb385fbd599c2de" providerId="LiveId" clId="{E9348CC1-7A69-40DE-A0EB-B10A22764875}" dt="2021-10-31T02:33:17.783" v="10019" actId="2696"/>
        <pc:sldMkLst>
          <pc:docMk/>
          <pc:sldMk cId="0" sldId="401"/>
        </pc:sldMkLst>
      </pc:sldChg>
      <pc:sldChg chg="del">
        <pc:chgData name="" userId="6eb385fbd599c2de" providerId="LiveId" clId="{E9348CC1-7A69-40DE-A0EB-B10A22764875}" dt="2021-10-31T02:33:19.194" v="10025" actId="2696"/>
        <pc:sldMkLst>
          <pc:docMk/>
          <pc:sldMk cId="0" sldId="402"/>
        </pc:sldMkLst>
      </pc:sldChg>
      <pc:sldChg chg="del">
        <pc:chgData name="" userId="6eb385fbd599c2de" providerId="LiveId" clId="{E9348CC1-7A69-40DE-A0EB-B10A22764875}" dt="2021-10-31T02:33:19.361" v="10026" actId="2696"/>
        <pc:sldMkLst>
          <pc:docMk/>
          <pc:sldMk cId="2282687094" sldId="403"/>
        </pc:sldMkLst>
      </pc:sldChg>
      <pc:sldChg chg="del">
        <pc:chgData name="" userId="6eb385fbd599c2de" providerId="LiveId" clId="{E9348CC1-7A69-40DE-A0EB-B10A22764875}" dt="2021-10-31T02:33:19.514" v="10027" actId="2696"/>
        <pc:sldMkLst>
          <pc:docMk/>
          <pc:sldMk cId="4143324440" sldId="406"/>
        </pc:sldMkLst>
      </pc:sldChg>
      <pc:sldChg chg="del">
        <pc:chgData name="" userId="6eb385fbd599c2de" providerId="LiveId" clId="{E9348CC1-7A69-40DE-A0EB-B10A22764875}" dt="2021-10-31T02:33:19.684" v="10028" actId="2696"/>
        <pc:sldMkLst>
          <pc:docMk/>
          <pc:sldMk cId="572757547" sldId="407"/>
        </pc:sldMkLst>
      </pc:sldChg>
      <pc:sldChg chg="del">
        <pc:chgData name="" userId="6eb385fbd599c2de" providerId="LiveId" clId="{E9348CC1-7A69-40DE-A0EB-B10A22764875}" dt="2021-10-31T02:33:19.877" v="10029" actId="2696"/>
        <pc:sldMkLst>
          <pc:docMk/>
          <pc:sldMk cId="1023310512" sldId="408"/>
        </pc:sldMkLst>
      </pc:sldChg>
      <pc:sldChg chg="del">
        <pc:chgData name="" userId="6eb385fbd599c2de" providerId="LiveId" clId="{E9348CC1-7A69-40DE-A0EB-B10A22764875}" dt="2021-10-31T02:33:20.362" v="10030" actId="2696"/>
        <pc:sldMkLst>
          <pc:docMk/>
          <pc:sldMk cId="0" sldId="409"/>
        </pc:sldMkLst>
      </pc:sldChg>
      <pc:sldChg chg="del">
        <pc:chgData name="" userId="6eb385fbd599c2de" providerId="LiveId" clId="{E9348CC1-7A69-40DE-A0EB-B10A22764875}" dt="2021-10-31T02:33:21.130" v="10032" actId="2696"/>
        <pc:sldMkLst>
          <pc:docMk/>
          <pc:sldMk cId="0" sldId="411"/>
        </pc:sldMkLst>
      </pc:sldChg>
      <pc:sldChg chg="modSp">
        <pc:chgData name="" userId="6eb385fbd599c2de" providerId="LiveId" clId="{E9348CC1-7A69-40DE-A0EB-B10A22764875}" dt="2021-10-30T23:26:07.823" v="302" actId="255"/>
        <pc:sldMkLst>
          <pc:docMk/>
          <pc:sldMk cId="1403095468" sldId="412"/>
        </pc:sldMkLst>
        <pc:graphicFrameChg chg="mod">
          <ac:chgData name="" userId="6eb385fbd599c2de" providerId="LiveId" clId="{E9348CC1-7A69-40DE-A0EB-B10A22764875}" dt="2021-10-30T23:26:07.823" v="302" actId="255"/>
          <ac:graphicFrameMkLst>
            <pc:docMk/>
            <pc:sldMk cId="1403095468" sldId="412"/>
            <ac:graphicFrameMk id="8" creationId="{3E496BEF-6DF4-4DCB-AA3D-C97C4891F870}"/>
          </ac:graphicFrameMkLst>
        </pc:graphicFrameChg>
      </pc:sldChg>
      <pc:sldChg chg="add">
        <pc:chgData name="" userId="6eb385fbd599c2de" providerId="LiveId" clId="{E9348CC1-7A69-40DE-A0EB-B10A22764875}" dt="2021-10-30T23:27:22.495" v="303"/>
        <pc:sldMkLst>
          <pc:docMk/>
          <pc:sldMk cId="820282924" sldId="414"/>
        </pc:sldMkLst>
      </pc:sldChg>
      <pc:sldChg chg="modSp add">
        <pc:chgData name="" userId="6eb385fbd599c2de" providerId="LiveId" clId="{E9348CC1-7A69-40DE-A0EB-B10A22764875}" dt="2021-10-30T23:34:12.071" v="818" actId="5793"/>
        <pc:sldMkLst>
          <pc:docMk/>
          <pc:sldMk cId="3151329040" sldId="415"/>
        </pc:sldMkLst>
        <pc:spChg chg="mod">
          <ac:chgData name="" userId="6eb385fbd599c2de" providerId="LiveId" clId="{E9348CC1-7A69-40DE-A0EB-B10A22764875}" dt="2021-10-30T23:33:54.088" v="814" actId="404"/>
          <ac:spMkLst>
            <pc:docMk/>
            <pc:sldMk cId="3151329040" sldId="41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34:12.071" v="818" actId="5793"/>
          <ac:spMkLst>
            <pc:docMk/>
            <pc:sldMk cId="3151329040" sldId="415"/>
            <ac:spMk id="6" creationId="{00000000-0000-0000-0000-000000000000}"/>
          </ac:spMkLst>
        </pc:spChg>
      </pc:sldChg>
      <pc:sldChg chg="modSp add ord">
        <pc:chgData name="" userId="6eb385fbd599c2de" providerId="LiveId" clId="{E9348CC1-7A69-40DE-A0EB-B10A22764875}" dt="2021-10-30T23:46:56.590" v="1880" actId="20577"/>
        <pc:sldMkLst>
          <pc:docMk/>
          <pc:sldMk cId="1935580089" sldId="416"/>
        </pc:sldMkLst>
        <pc:spChg chg="mod">
          <ac:chgData name="" userId="6eb385fbd599c2de" providerId="LiveId" clId="{E9348CC1-7A69-40DE-A0EB-B10A22764875}" dt="2021-10-30T23:42:55.094" v="1318" actId="20577"/>
          <ac:spMkLst>
            <pc:docMk/>
            <pc:sldMk cId="1935580089" sldId="416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0T23:46:56.590" v="1880" actId="20577"/>
          <ac:spMkLst>
            <pc:docMk/>
            <pc:sldMk cId="1935580089" sldId="416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07:42.398" v="2592" actId="20577"/>
        <pc:sldMkLst>
          <pc:docMk/>
          <pc:sldMk cId="3427019701" sldId="417"/>
        </pc:sldMkLst>
        <pc:spChg chg="mod">
          <ac:chgData name="" userId="6eb385fbd599c2de" providerId="LiveId" clId="{E9348CC1-7A69-40DE-A0EB-B10A22764875}" dt="2021-10-31T00:04:18.101" v="2086" actId="20577"/>
          <ac:spMkLst>
            <pc:docMk/>
            <pc:sldMk cId="3427019701" sldId="41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07:42.398" v="2592" actId="20577"/>
          <ac:spMkLst>
            <pc:docMk/>
            <pc:sldMk cId="3427019701" sldId="417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02:58.402" v="1915" actId="2696"/>
        <pc:sldMkLst>
          <pc:docMk/>
          <pc:sldMk cId="3838368278" sldId="417"/>
        </pc:sldMkLst>
      </pc:sldChg>
      <pc:sldChg chg="addSp delSp modSp add">
        <pc:chgData name="" userId="6eb385fbd599c2de" providerId="LiveId" clId="{E9348CC1-7A69-40DE-A0EB-B10A22764875}" dt="2021-10-31T00:42:34.795" v="3969" actId="122"/>
        <pc:sldMkLst>
          <pc:docMk/>
          <pc:sldMk cId="1701399410" sldId="418"/>
        </pc:sldMkLst>
        <pc:spChg chg="mod">
          <ac:chgData name="" userId="6eb385fbd599c2de" providerId="LiveId" clId="{E9348CC1-7A69-40DE-A0EB-B10A22764875}" dt="2021-10-31T00:40:48.233" v="3894" actId="1076"/>
          <ac:spMkLst>
            <pc:docMk/>
            <pc:sldMk cId="1701399410" sldId="418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0:40.985" v="3893" actId="27636"/>
          <ac:spMkLst>
            <pc:docMk/>
            <pc:sldMk cId="1701399410" sldId="418"/>
            <ac:spMk id="5" creationId="{00000000-0000-0000-0000-000000000000}"/>
          </ac:spMkLst>
        </pc:spChg>
        <pc:spChg chg="del">
          <ac:chgData name="" userId="6eb385fbd599c2de" providerId="LiveId" clId="{E9348CC1-7A69-40DE-A0EB-B10A22764875}" dt="2021-10-31T00:40:08.784" v="3864" actId="478"/>
          <ac:spMkLst>
            <pc:docMk/>
            <pc:sldMk cId="1701399410" sldId="41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0:41:42.834" v="3900" actId="207"/>
          <ac:spMkLst>
            <pc:docMk/>
            <pc:sldMk cId="1701399410" sldId="418"/>
            <ac:spMk id="8" creationId="{06795E5F-FEC6-49A1-A437-4B7E55F870BC}"/>
          </ac:spMkLst>
        </pc:spChg>
        <pc:spChg chg="add mod">
          <ac:chgData name="" userId="6eb385fbd599c2de" providerId="LiveId" clId="{E9348CC1-7A69-40DE-A0EB-B10A22764875}" dt="2021-10-31T00:42:05.789" v="3906" actId="13822"/>
          <ac:spMkLst>
            <pc:docMk/>
            <pc:sldMk cId="1701399410" sldId="418"/>
            <ac:spMk id="9" creationId="{4C418734-7FA0-4AB0-A413-F5A5455F6D7A}"/>
          </ac:spMkLst>
        </pc:spChg>
        <pc:spChg chg="add mod">
          <ac:chgData name="" userId="6eb385fbd599c2de" providerId="LiveId" clId="{E9348CC1-7A69-40DE-A0EB-B10A22764875}" dt="2021-10-31T00:42:34.795" v="3969" actId="122"/>
          <ac:spMkLst>
            <pc:docMk/>
            <pc:sldMk cId="1701399410" sldId="418"/>
            <ac:spMk id="10" creationId="{947CDFCA-1F56-4A36-8CC9-70ECA4F17DD7}"/>
          </ac:spMkLst>
        </pc:spChg>
        <pc:picChg chg="add mod">
          <ac:chgData name="" userId="6eb385fbd599c2de" providerId="LiveId" clId="{E9348CC1-7A69-40DE-A0EB-B10A22764875}" dt="2021-10-31T00:41:53.963" v="3903" actId="1076"/>
          <ac:picMkLst>
            <pc:docMk/>
            <pc:sldMk cId="1701399410" sldId="418"/>
            <ac:picMk id="7" creationId="{5CF63431-D5AC-4C9C-8C7E-E551F6FE1D85}"/>
          </ac:picMkLst>
        </pc:picChg>
      </pc:sldChg>
      <pc:sldChg chg="add del">
        <pc:chgData name="" userId="6eb385fbd599c2de" providerId="LiveId" clId="{E9348CC1-7A69-40DE-A0EB-B10A22764875}" dt="2021-10-31T00:43:21.577" v="3970" actId="2696"/>
        <pc:sldMkLst>
          <pc:docMk/>
          <pc:sldMk cId="1024581107" sldId="419"/>
        </pc:sldMkLst>
      </pc:sldChg>
      <pc:sldChg chg="modSp add">
        <pc:chgData name="" userId="6eb385fbd599c2de" providerId="LiveId" clId="{E9348CC1-7A69-40DE-A0EB-B10A22764875}" dt="2021-10-31T00:57:19.360" v="5440" actId="20577"/>
        <pc:sldMkLst>
          <pc:docMk/>
          <pc:sldMk cId="2275295373" sldId="419"/>
        </pc:sldMkLst>
        <pc:spChg chg="mod">
          <ac:chgData name="" userId="6eb385fbd599c2de" providerId="LiveId" clId="{E9348CC1-7A69-40DE-A0EB-B10A22764875}" dt="2021-10-31T00:43:39.279" v="4024" actId="20577"/>
          <ac:spMkLst>
            <pc:docMk/>
            <pc:sldMk cId="2275295373" sldId="41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57:19.360" v="5440" actId="20577"/>
          <ac:spMkLst>
            <pc:docMk/>
            <pc:sldMk cId="2275295373" sldId="419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1:04:54.201" v="6312" actId="27636"/>
        <pc:sldMkLst>
          <pc:docMk/>
          <pc:sldMk cId="730051291" sldId="420"/>
        </pc:sldMkLst>
        <pc:spChg chg="mod">
          <ac:chgData name="" userId="6eb385fbd599c2de" providerId="LiveId" clId="{E9348CC1-7A69-40DE-A0EB-B10A22764875}" dt="2021-10-31T01:00:18.732" v="5585" actId="20577"/>
          <ac:spMkLst>
            <pc:docMk/>
            <pc:sldMk cId="730051291" sldId="420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04:54.201" v="6312" actId="27636"/>
          <ac:spMkLst>
            <pc:docMk/>
            <pc:sldMk cId="730051291" sldId="420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27" v="5447" actId="2696"/>
        <pc:sldMkLst>
          <pc:docMk/>
          <pc:sldMk cId="1030274114" sldId="420"/>
        </pc:sldMkLst>
      </pc:sldChg>
      <pc:sldChg chg="add del">
        <pc:chgData name="" userId="6eb385fbd599c2de" providerId="LiveId" clId="{E9348CC1-7A69-40DE-A0EB-B10A22764875}" dt="2021-10-31T00:57:59.011" v="5446" actId="2696"/>
        <pc:sldMkLst>
          <pc:docMk/>
          <pc:sldMk cId="2440671631" sldId="421"/>
        </pc:sldMkLst>
      </pc:sldChg>
      <pc:sldChg chg="modSp add">
        <pc:chgData name="" userId="6eb385fbd599c2de" providerId="LiveId" clId="{E9348CC1-7A69-40DE-A0EB-B10A22764875}" dt="2021-10-31T01:52:30.378" v="7528" actId="20577"/>
        <pc:sldMkLst>
          <pc:docMk/>
          <pc:sldMk cId="3643304224" sldId="421"/>
        </pc:sldMkLst>
        <pc:spChg chg="mod">
          <ac:chgData name="" userId="6eb385fbd599c2de" providerId="LiveId" clId="{E9348CC1-7A69-40DE-A0EB-B10A22764875}" dt="2021-10-31T01:14:59.818" v="6391" actId="20577"/>
          <ac:spMkLst>
            <pc:docMk/>
            <pc:sldMk cId="3643304224" sldId="421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2:30.378" v="7528" actId="20577"/>
          <ac:spMkLst>
            <pc:docMk/>
            <pc:sldMk cId="3643304224" sldId="421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4" actId="2696"/>
        <pc:sldMkLst>
          <pc:docMk/>
          <pc:sldMk cId="1234165287" sldId="422"/>
        </pc:sldMkLst>
      </pc:sldChg>
      <pc:sldChg chg="modSp add">
        <pc:chgData name="" userId="6eb385fbd599c2de" providerId="LiveId" clId="{E9348CC1-7A69-40DE-A0EB-B10A22764875}" dt="2021-10-31T01:59:01.874" v="8010" actId="20577"/>
        <pc:sldMkLst>
          <pc:docMk/>
          <pc:sldMk cId="1945899243" sldId="422"/>
        </pc:sldMkLst>
        <pc:spChg chg="mod">
          <ac:chgData name="" userId="6eb385fbd599c2de" providerId="LiveId" clId="{E9348CC1-7A69-40DE-A0EB-B10A22764875}" dt="2021-10-31T01:20:52.426" v="7038" actId="27636"/>
          <ac:spMkLst>
            <pc:docMk/>
            <pc:sldMk cId="1945899243" sldId="422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9:01.874" v="8010" actId="20577"/>
          <ac:spMkLst>
            <pc:docMk/>
            <pc:sldMk cId="1945899243" sldId="422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07" v="5443" actId="2696"/>
        <pc:sldMkLst>
          <pc:docMk/>
          <pc:sldMk cId="1697440509" sldId="423"/>
        </pc:sldMkLst>
      </pc:sldChg>
      <pc:sldChg chg="addSp delSp modSp add">
        <pc:chgData name="" userId="6eb385fbd599c2de" providerId="LiveId" clId="{E9348CC1-7A69-40DE-A0EB-B10A22764875}" dt="2021-10-31T01:54:22.957" v="7561" actId="14100"/>
        <pc:sldMkLst>
          <pc:docMk/>
          <pc:sldMk cId="2702953954" sldId="423"/>
        </pc:sldMkLst>
        <pc:spChg chg="mod">
          <ac:chgData name="" userId="6eb385fbd599c2de" providerId="LiveId" clId="{E9348CC1-7A69-40DE-A0EB-B10A22764875}" dt="2021-10-31T01:54:01.128" v="7555" actId="20577"/>
          <ac:spMkLst>
            <pc:docMk/>
            <pc:sldMk cId="2702953954" sldId="423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1:54:04.037" v="7556" actId="478"/>
          <ac:spMkLst>
            <pc:docMk/>
            <pc:sldMk cId="2702953954" sldId="423"/>
            <ac:spMk id="6" creationId="{00000000-0000-0000-0000-000000000000}"/>
          </ac:spMkLst>
        </pc:spChg>
        <pc:spChg chg="add del">
          <ac:chgData name="" userId="6eb385fbd599c2de" providerId="LiveId" clId="{E9348CC1-7A69-40DE-A0EB-B10A22764875}" dt="2021-10-31T01:54:08.579" v="7558" actId="478"/>
          <ac:spMkLst>
            <pc:docMk/>
            <pc:sldMk cId="2702953954" sldId="423"/>
            <ac:spMk id="7" creationId="{DA3AA4C8-802C-424C-A7B2-54C07BED3F0B}"/>
          </ac:spMkLst>
        </pc:spChg>
        <pc:picChg chg="add mod">
          <ac:chgData name="" userId="6eb385fbd599c2de" providerId="LiveId" clId="{E9348CC1-7A69-40DE-A0EB-B10A22764875}" dt="2021-10-31T01:54:22.957" v="7561" actId="14100"/>
          <ac:picMkLst>
            <pc:docMk/>
            <pc:sldMk cId="2702953954" sldId="423"/>
            <ac:picMk id="8" creationId="{9E964F0E-C0B2-475E-AD43-07C220B1B14A}"/>
          </ac:picMkLst>
        </pc:picChg>
      </pc:sldChg>
      <pc:sldChg chg="add del">
        <pc:chgData name="" userId="6eb385fbd599c2de" providerId="LiveId" clId="{E9348CC1-7A69-40DE-A0EB-B10A22764875}" dt="2021-10-31T00:57:59.001" v="5442" actId="2696"/>
        <pc:sldMkLst>
          <pc:docMk/>
          <pc:sldMk cId="1377937011" sldId="424"/>
        </pc:sldMkLst>
      </pc:sldChg>
      <pc:sldChg chg="modSp add">
        <pc:chgData name="" userId="6eb385fbd599c2de" providerId="LiveId" clId="{E9348CC1-7A69-40DE-A0EB-B10A22764875}" dt="2021-10-31T02:06:31.387" v="8722" actId="20577"/>
        <pc:sldMkLst>
          <pc:docMk/>
          <pc:sldMk cId="3796204631" sldId="424"/>
        </pc:sldMkLst>
        <pc:spChg chg="mod">
          <ac:chgData name="" userId="6eb385fbd599c2de" providerId="LiveId" clId="{E9348CC1-7A69-40DE-A0EB-B10A22764875}" dt="2021-10-31T02:00:40.315" v="8048" actId="20577"/>
          <ac:spMkLst>
            <pc:docMk/>
            <pc:sldMk cId="3796204631" sldId="424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06:05.863" v="8621" actId="20577"/>
          <ac:spMkLst>
            <pc:docMk/>
            <pc:sldMk cId="3796204631" sldId="424"/>
            <ac:spMk id="4" creationId="{00000000-0000-0000-0000-000000000000}"/>
          </ac:spMkLst>
        </pc:spChg>
        <pc:spChg chg="mod">
          <ac:chgData name="" userId="6eb385fbd599c2de" providerId="LiveId" clId="{E9348CC1-7A69-40DE-A0EB-B10A22764875}" dt="2021-10-31T02:06:31.387" v="8722" actId="20577"/>
          <ac:spMkLst>
            <pc:docMk/>
            <pc:sldMk cId="3796204631" sldId="424"/>
            <ac:spMk id="6" creationId="{00000000-0000-0000-0000-000000000000}"/>
          </ac:spMkLst>
        </pc:spChg>
      </pc:sldChg>
      <pc:sldChg chg="modSp add">
        <pc:chgData name="" userId="6eb385fbd599c2de" providerId="LiveId" clId="{E9348CC1-7A69-40DE-A0EB-B10A22764875}" dt="2021-10-31T00:49:23.636" v="4665" actId="20577"/>
        <pc:sldMkLst>
          <pc:docMk/>
          <pc:sldMk cId="2957755815" sldId="425"/>
        </pc:sldMkLst>
        <pc:spChg chg="mod">
          <ac:chgData name="" userId="6eb385fbd599c2de" providerId="LiveId" clId="{E9348CC1-7A69-40DE-A0EB-B10A22764875}" dt="2021-10-31T00:13:12.723" v="2949" actId="20577"/>
          <ac:spMkLst>
            <pc:docMk/>
            <pc:sldMk cId="2957755815" sldId="425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0:49:23.636" v="4665" actId="20577"/>
          <ac:spMkLst>
            <pc:docMk/>
            <pc:sldMk cId="2957755815" sldId="425"/>
            <ac:spMk id="6" creationId="{00000000-0000-0000-0000-000000000000}"/>
          </ac:spMkLst>
        </pc:spChg>
      </pc:sldChg>
      <pc:sldChg chg="add del">
        <pc:chgData name="" userId="6eb385fbd599c2de" providerId="LiveId" clId="{E9348CC1-7A69-40DE-A0EB-B10A22764875}" dt="2021-10-31T00:57:59.011" v="5445" actId="2696"/>
        <pc:sldMkLst>
          <pc:docMk/>
          <pc:sldMk cId="1615274529" sldId="426"/>
        </pc:sldMkLst>
      </pc:sldChg>
      <pc:sldChg chg="modSp add">
        <pc:chgData name="" userId="6eb385fbd599c2de" providerId="LiveId" clId="{E9348CC1-7A69-40DE-A0EB-B10A22764875}" dt="2021-10-31T00:58:26.748" v="5512" actId="255"/>
        <pc:sldMkLst>
          <pc:docMk/>
          <pc:sldMk cId="3654185781" sldId="426"/>
        </pc:sldMkLst>
        <pc:spChg chg="mod">
          <ac:chgData name="" userId="6eb385fbd599c2de" providerId="LiveId" clId="{E9348CC1-7A69-40DE-A0EB-B10A22764875}" dt="2021-10-31T00:58:26.748" v="5512" actId="255"/>
          <ac:spMkLst>
            <pc:docMk/>
            <pc:sldMk cId="3654185781" sldId="426"/>
            <ac:spMk id="7" creationId="{0BC4CDE4-4B0C-495C-A2C4-DE9CB1AE38E9}"/>
          </ac:spMkLst>
        </pc:spChg>
      </pc:sldChg>
      <pc:sldChg chg="delSp modSp add">
        <pc:chgData name="" userId="6eb385fbd599c2de" providerId="LiveId" clId="{E9348CC1-7A69-40DE-A0EB-B10A22764875}" dt="2021-10-31T01:57:48.703" v="7762" actId="20577"/>
        <pc:sldMkLst>
          <pc:docMk/>
          <pc:sldMk cId="3222941037" sldId="427"/>
        </pc:sldMkLst>
        <pc:spChg chg="mod">
          <ac:chgData name="" userId="6eb385fbd599c2de" providerId="LiveId" clId="{E9348CC1-7A69-40DE-A0EB-B10A22764875}" dt="2021-10-31T01:56:38.498" v="7596" actId="20577"/>
          <ac:spMkLst>
            <pc:docMk/>
            <pc:sldMk cId="3222941037" sldId="427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1:57:48.703" v="7762" actId="20577"/>
          <ac:spMkLst>
            <pc:docMk/>
            <pc:sldMk cId="3222941037" sldId="427"/>
            <ac:spMk id="9" creationId="{40B46962-BE15-4C94-AEEA-EF9902356C6C}"/>
          </ac:spMkLst>
        </pc:spChg>
        <pc:picChg chg="del">
          <ac:chgData name="" userId="6eb385fbd599c2de" providerId="LiveId" clId="{E9348CC1-7A69-40DE-A0EB-B10A22764875}" dt="2021-10-31T01:56:44.737" v="7598" actId="478"/>
          <ac:picMkLst>
            <pc:docMk/>
            <pc:sldMk cId="3222941037" sldId="427"/>
            <ac:picMk id="10" creationId="{EFE6A084-D74F-4FA3-AEA5-DCB072A91F2D}"/>
          </ac:picMkLst>
        </pc:picChg>
      </pc:sldChg>
      <pc:sldChg chg="addSp delSp modSp add">
        <pc:chgData name="" userId="6eb385fbd599c2de" providerId="LiveId" clId="{E9348CC1-7A69-40DE-A0EB-B10A22764875}" dt="2021-10-31T02:21:27.584" v="8996" actId="113"/>
        <pc:sldMkLst>
          <pc:docMk/>
          <pc:sldMk cId="3916756529" sldId="428"/>
        </pc:sldMkLst>
        <pc:spChg chg="mod">
          <ac:chgData name="" userId="6eb385fbd599c2de" providerId="LiveId" clId="{E9348CC1-7A69-40DE-A0EB-B10A22764875}" dt="2021-10-31T02:12:18.147" v="8751" actId="20577"/>
          <ac:spMkLst>
            <pc:docMk/>
            <pc:sldMk cId="3916756529" sldId="428"/>
            <ac:spMk id="2" creationId="{00000000-0000-0000-0000-000000000000}"/>
          </ac:spMkLst>
        </pc:spChg>
        <pc:spChg chg="del">
          <ac:chgData name="" userId="6eb385fbd599c2de" providerId="LiveId" clId="{E9348CC1-7A69-40DE-A0EB-B10A22764875}" dt="2021-10-31T02:13:59.860" v="8752" actId="478"/>
          <ac:spMkLst>
            <pc:docMk/>
            <pc:sldMk cId="3916756529" sldId="428"/>
            <ac:spMk id="6" creationId="{00000000-0000-0000-0000-000000000000}"/>
          </ac:spMkLst>
        </pc:spChg>
        <pc:spChg chg="add mod">
          <ac:chgData name="" userId="6eb385fbd599c2de" providerId="LiveId" clId="{E9348CC1-7A69-40DE-A0EB-B10A22764875}" dt="2021-10-31T02:19:57.608" v="8768" actId="207"/>
          <ac:spMkLst>
            <pc:docMk/>
            <pc:sldMk cId="3916756529" sldId="428"/>
            <ac:spMk id="8" creationId="{DBBF7312-0B10-4842-9236-64EA3A73748F}"/>
          </ac:spMkLst>
        </pc:spChg>
        <pc:spChg chg="add mod">
          <ac:chgData name="" userId="6eb385fbd599c2de" providerId="LiveId" clId="{E9348CC1-7A69-40DE-A0EB-B10A22764875}" dt="2021-10-31T02:21:27.584" v="8996" actId="113"/>
          <ac:spMkLst>
            <pc:docMk/>
            <pc:sldMk cId="3916756529" sldId="428"/>
            <ac:spMk id="9" creationId="{0711EA45-E60B-43E8-AA0E-B48914629482}"/>
          </ac:spMkLst>
        </pc:spChg>
        <pc:picChg chg="add mod">
          <ac:chgData name="" userId="6eb385fbd599c2de" providerId="LiveId" clId="{E9348CC1-7A69-40DE-A0EB-B10A22764875}" dt="2021-10-31T02:18:14.622" v="8756" actId="1076"/>
          <ac:picMkLst>
            <pc:docMk/>
            <pc:sldMk cId="3916756529" sldId="428"/>
            <ac:picMk id="7" creationId="{6D620D94-C3C0-47FD-967A-B77DBCA7003F}"/>
          </ac:picMkLst>
        </pc:picChg>
      </pc:sldChg>
      <pc:sldChg chg="modSp add">
        <pc:chgData name="" userId="6eb385fbd599c2de" providerId="LiveId" clId="{E9348CC1-7A69-40DE-A0EB-B10A22764875}" dt="2021-10-31T02:29:31.018" v="10016" actId="20577"/>
        <pc:sldMkLst>
          <pc:docMk/>
          <pc:sldMk cId="2369289656" sldId="429"/>
        </pc:sldMkLst>
        <pc:spChg chg="mod">
          <ac:chgData name="" userId="6eb385fbd599c2de" providerId="LiveId" clId="{E9348CC1-7A69-40DE-A0EB-B10A22764875}" dt="2021-10-31T02:21:52.637" v="9043" actId="20577"/>
          <ac:spMkLst>
            <pc:docMk/>
            <pc:sldMk cId="2369289656" sldId="429"/>
            <ac:spMk id="2" creationId="{00000000-0000-0000-0000-000000000000}"/>
          </ac:spMkLst>
        </pc:spChg>
        <pc:spChg chg="mod">
          <ac:chgData name="" userId="6eb385fbd599c2de" providerId="LiveId" clId="{E9348CC1-7A69-40DE-A0EB-B10A22764875}" dt="2021-10-31T02:29:31.018" v="10016" actId="20577"/>
          <ac:spMkLst>
            <pc:docMk/>
            <pc:sldMk cId="2369289656" sldId="429"/>
            <ac:spMk id="6" creationId="{00000000-0000-0000-0000-000000000000}"/>
          </ac:spMkLst>
        </pc:spChg>
      </pc:sldChg>
      <pc:sldChg chg="add">
        <pc:chgData name="" userId="6eb385fbd599c2de" providerId="LiveId" clId="{E9348CC1-7A69-40DE-A0EB-B10A22764875}" dt="2021-10-31T02:33:11.160" v="10017"/>
        <pc:sldMkLst>
          <pc:docMk/>
          <pc:sldMk cId="418067359" sldId="43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467617618" sldId="43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2767237164" sldId="43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486300739" sldId="43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931602358" sldId="43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396137013" sldId="435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734543464" sldId="436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809725448" sldId="437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184105734" sldId="438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1537369228" sldId="439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735224975" sldId="440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3870576163" sldId="441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2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3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4"/>
        </pc:sldMkLst>
      </pc:sldChg>
      <pc:sldChg chg="add">
        <pc:chgData name="" userId="6eb385fbd599c2de" providerId="LiveId" clId="{E9348CC1-7A69-40DE-A0EB-B10A22764875}" dt="2021-10-31T02:33:11.160" v="10017"/>
        <pc:sldMkLst>
          <pc:docMk/>
          <pc:sldMk cId="0" sldId="445"/>
        </pc:sldMkLst>
      </pc:sldChg>
      <pc:sldChg chg="modSp add">
        <pc:chgData name="" userId="6eb385fbd599c2de" providerId="LiveId" clId="{E9348CC1-7A69-40DE-A0EB-B10A22764875}" dt="2021-11-01T13:24:07.336" v="11560" actId="20577"/>
        <pc:sldMkLst>
          <pc:docMk/>
          <pc:sldMk cId="0" sldId="446"/>
        </pc:sldMkLst>
        <pc:spChg chg="mod">
          <ac:chgData name="" userId="6eb385fbd599c2de" providerId="LiveId" clId="{E9348CC1-7A69-40DE-A0EB-B10A22764875}" dt="2021-11-01T13:24:07.336" v="11560" actId="20577"/>
          <ac:spMkLst>
            <pc:docMk/>
            <pc:sldMk cId="0" sldId="446"/>
            <ac:spMk id="16387" creationId="{00000000-0000-0000-0000-000000000000}"/>
          </ac:spMkLst>
        </pc:spChg>
      </pc:sldChg>
      <pc:sldChg chg="modSp">
        <pc:chgData name="" userId="6eb385fbd599c2de" providerId="LiveId" clId="{E9348CC1-7A69-40DE-A0EB-B10A22764875}" dt="2021-11-01T12:15:57.706" v="10104" actId="20577"/>
        <pc:sldMkLst>
          <pc:docMk/>
          <pc:sldMk cId="389598287" sldId="457"/>
        </pc:sldMkLst>
        <pc:graphicFrameChg chg="modGraphic">
          <ac:chgData name="" userId="6eb385fbd599c2de" providerId="LiveId" clId="{E9348CC1-7A69-40DE-A0EB-B10A22764875}" dt="2021-11-01T12:15:57.706" v="10104" actId="20577"/>
          <ac:graphicFrameMkLst>
            <pc:docMk/>
            <pc:sldMk cId="389598287" sldId="457"/>
            <ac:graphicFrameMk id="10" creationId="{718F1AF1-5064-4788-9B0E-4EC7F877B90A}"/>
          </ac:graphicFrameMkLst>
        </pc:graphicFrameChg>
      </pc:sldChg>
      <pc:sldChg chg="modSp">
        <pc:chgData name="" userId="6eb385fbd599c2de" providerId="LiveId" clId="{E9348CC1-7A69-40DE-A0EB-B10A22764875}" dt="2021-11-01T12:32:03.879" v="11548" actId="20577"/>
        <pc:sldMkLst>
          <pc:docMk/>
          <pc:sldMk cId="2993912424" sldId="458"/>
        </pc:sldMkLst>
        <pc:graphicFrameChg chg="mod modGraphic">
          <ac:chgData name="" userId="6eb385fbd599c2de" providerId="LiveId" clId="{E9348CC1-7A69-40DE-A0EB-B10A22764875}" dt="2021-11-01T12:32:03.879" v="11548" actId="20577"/>
          <ac:graphicFrameMkLst>
            <pc:docMk/>
            <pc:sldMk cId="2993912424" sldId="458"/>
            <ac:graphicFrameMk id="8" creationId="{FB48BE60-CEAA-4012-B6F7-69A84F00D83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891A2-FED0-4A86-9F25-56F01AA0B55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02AD889-2F9F-4C47-878A-41BA1AE0EC3A}">
      <dgm:prSet phldrT="[Metin]"/>
      <dgm:spPr/>
      <dgm:t>
        <a:bodyPr/>
        <a:lstStyle/>
        <a:p>
          <a:r>
            <a:rPr lang="tr-TR" dirty="0"/>
            <a:t>Tazelik kriterleri</a:t>
          </a:r>
        </a:p>
      </dgm:t>
    </dgm:pt>
    <dgm:pt modelId="{0AC0ADC5-9AE9-402B-AD7A-416DFE5D7554}" type="parTrans" cxnId="{6DBAB35F-3295-40A1-9CDA-8BBE61198F03}">
      <dgm:prSet/>
      <dgm:spPr/>
      <dgm:t>
        <a:bodyPr/>
        <a:lstStyle/>
        <a:p>
          <a:endParaRPr lang="tr-TR"/>
        </a:p>
      </dgm:t>
    </dgm:pt>
    <dgm:pt modelId="{1B410577-9DEC-4B00-A8B4-6296B02F397A}" type="sibTrans" cxnId="{6DBAB35F-3295-40A1-9CDA-8BBE61198F03}">
      <dgm:prSet/>
      <dgm:spPr/>
      <dgm:t>
        <a:bodyPr/>
        <a:lstStyle/>
        <a:p>
          <a:endParaRPr lang="tr-TR"/>
        </a:p>
      </dgm:t>
    </dgm:pt>
    <dgm:pt modelId="{5FB99E9C-392F-40BB-9D7C-7CD27CFD0703}">
      <dgm:prSet phldrT="[Metin]" custT="1"/>
      <dgm:spPr/>
      <dgm:t>
        <a:bodyPr/>
        <a:lstStyle/>
        <a:p>
          <a:r>
            <a:rPr lang="tr-TR" sz="2400" b="1" dirty="0"/>
            <a:t>DUYUSAL DEĞERLENDİRME</a:t>
          </a:r>
        </a:p>
      </dgm:t>
    </dgm:pt>
    <dgm:pt modelId="{2C786D3F-CF6D-4A96-8A0D-0653E93954AD}" type="parTrans" cxnId="{FB4460C5-94D3-4B2A-B16E-6854DF11D753}">
      <dgm:prSet/>
      <dgm:spPr/>
      <dgm:t>
        <a:bodyPr/>
        <a:lstStyle/>
        <a:p>
          <a:endParaRPr lang="tr-TR"/>
        </a:p>
      </dgm:t>
    </dgm:pt>
    <dgm:pt modelId="{C7FB799C-436E-4C85-8D17-14243C4B730F}" type="sibTrans" cxnId="{FB4460C5-94D3-4B2A-B16E-6854DF11D753}">
      <dgm:prSet/>
      <dgm:spPr/>
      <dgm:t>
        <a:bodyPr/>
        <a:lstStyle/>
        <a:p>
          <a:endParaRPr lang="tr-TR"/>
        </a:p>
      </dgm:t>
    </dgm:pt>
    <dgm:pt modelId="{FE1DFCB3-AB16-463F-A591-74F9F975DDED}">
      <dgm:prSet phldrT="[Metin]" custT="1"/>
      <dgm:spPr/>
      <dgm:t>
        <a:bodyPr/>
        <a:lstStyle/>
        <a:p>
          <a:pPr algn="ctr"/>
          <a:r>
            <a:rPr lang="tr-TR" sz="2000" b="1" dirty="0">
              <a:solidFill>
                <a:schemeClr val="tx1"/>
              </a:solidFill>
            </a:rPr>
            <a:t>OBJEKTİF TESTLER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-Mikrobiyolojik sayım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</a:t>
          </a:r>
          <a:r>
            <a:rPr lang="tr-TR" sz="2000" dirty="0" err="1">
              <a:solidFill>
                <a:schemeClr val="tx1"/>
              </a:solidFill>
            </a:rPr>
            <a:t>Hipoksantin</a:t>
          </a:r>
          <a:r>
            <a:rPr lang="tr-TR" sz="2000" dirty="0">
              <a:solidFill>
                <a:schemeClr val="tx1"/>
              </a:solidFill>
            </a:rPr>
            <a:t> (</a:t>
          </a:r>
          <a:r>
            <a:rPr lang="tr-TR" sz="2000" dirty="0" err="1">
              <a:solidFill>
                <a:schemeClr val="tx1"/>
              </a:solidFill>
            </a:rPr>
            <a:t>Hx</a:t>
          </a:r>
          <a:r>
            <a:rPr lang="tr-TR" sz="2000" dirty="0">
              <a:solidFill>
                <a:schemeClr val="tx1"/>
              </a:solidFill>
            </a:rPr>
            <a:t>)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-K-değeri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-TMA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-Toplam uçucu bazik bileşikler (TVB-total </a:t>
          </a:r>
          <a:r>
            <a:rPr lang="tr-TR" sz="2000" dirty="0" err="1">
              <a:solidFill>
                <a:schemeClr val="tx1"/>
              </a:solidFill>
            </a:rPr>
            <a:t>volatile</a:t>
          </a:r>
          <a:r>
            <a:rPr lang="tr-TR" sz="2000" dirty="0">
              <a:solidFill>
                <a:schemeClr val="tx1"/>
              </a:solidFill>
            </a:rPr>
            <a:t> </a:t>
          </a:r>
          <a:r>
            <a:rPr lang="tr-TR" sz="2000" dirty="0" err="1">
              <a:solidFill>
                <a:schemeClr val="tx1"/>
              </a:solidFill>
            </a:rPr>
            <a:t>bases</a:t>
          </a:r>
          <a:r>
            <a:rPr lang="tr-TR" sz="2000" dirty="0">
              <a:solidFill>
                <a:schemeClr val="tx1"/>
              </a:solidFill>
            </a:rPr>
            <a:t>)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</a:t>
          </a:r>
          <a:r>
            <a:rPr lang="tr-TR" sz="2000" dirty="0" err="1">
              <a:solidFill>
                <a:schemeClr val="tx1"/>
              </a:solidFill>
            </a:rPr>
            <a:t>Diamin</a:t>
          </a:r>
          <a:r>
            <a:rPr lang="tr-TR" sz="2000" dirty="0">
              <a:solidFill>
                <a:schemeClr val="tx1"/>
              </a:solidFill>
            </a:rPr>
            <a:t> ve </a:t>
          </a:r>
          <a:r>
            <a:rPr lang="tr-TR" sz="2000" dirty="0" err="1">
              <a:solidFill>
                <a:schemeClr val="tx1"/>
              </a:solidFill>
            </a:rPr>
            <a:t>histamin</a:t>
          </a:r>
          <a:endParaRPr lang="tr-TR" sz="2000" dirty="0">
            <a:solidFill>
              <a:schemeClr val="tx1"/>
            </a:solidFill>
          </a:endParaRPr>
        </a:p>
        <a:p>
          <a:pPr algn="l"/>
          <a:r>
            <a:rPr lang="tr-TR" sz="2000" dirty="0">
              <a:solidFill>
                <a:schemeClr val="tx1"/>
              </a:solidFill>
            </a:rPr>
            <a:t>-Uçucu sülfür bileşikleri</a:t>
          </a:r>
        </a:p>
        <a:p>
          <a:pPr algn="l"/>
          <a:r>
            <a:rPr lang="tr-TR" sz="2000" dirty="0">
              <a:solidFill>
                <a:schemeClr val="tx1"/>
              </a:solidFill>
            </a:rPr>
            <a:t>-</a:t>
          </a:r>
          <a:r>
            <a:rPr lang="tr-TR" sz="2000" dirty="0" err="1" smtClean="0">
              <a:solidFill>
                <a:schemeClr val="tx1"/>
              </a:solidFill>
            </a:rPr>
            <a:t>Ransidite</a:t>
          </a:r>
          <a:endParaRPr lang="tr-TR" sz="2000" dirty="0" smtClean="0">
            <a:solidFill>
              <a:schemeClr val="tx1"/>
            </a:solidFill>
          </a:endParaRPr>
        </a:p>
        <a:p>
          <a:pPr algn="l"/>
          <a:r>
            <a:rPr lang="tr-TR" sz="2000" dirty="0" smtClean="0">
              <a:solidFill>
                <a:schemeClr val="tx1"/>
              </a:solidFill>
            </a:rPr>
            <a:t>-Çözünebilir protein miktarı</a:t>
          </a:r>
          <a:endParaRPr lang="tr-TR" sz="2000" dirty="0">
            <a:solidFill>
              <a:schemeClr val="tx1"/>
            </a:solidFill>
          </a:endParaRPr>
        </a:p>
      </dgm:t>
    </dgm:pt>
    <dgm:pt modelId="{168185E1-570A-4880-B34B-8E0D1DE2DA55}" type="parTrans" cxnId="{94D99821-EC20-4BD0-848B-9CBD97FC95FC}">
      <dgm:prSet/>
      <dgm:spPr/>
      <dgm:t>
        <a:bodyPr/>
        <a:lstStyle/>
        <a:p>
          <a:endParaRPr lang="tr-TR"/>
        </a:p>
      </dgm:t>
    </dgm:pt>
    <dgm:pt modelId="{8DA384A1-D9C5-4DDD-8165-08CD24253D63}" type="sibTrans" cxnId="{94D99821-EC20-4BD0-848B-9CBD97FC95FC}">
      <dgm:prSet/>
      <dgm:spPr/>
      <dgm:t>
        <a:bodyPr/>
        <a:lstStyle/>
        <a:p>
          <a:endParaRPr lang="tr-TR"/>
        </a:p>
      </dgm:t>
    </dgm:pt>
    <dgm:pt modelId="{7C4C7414-6AE0-4FDF-8E67-7693094C38EC}" type="pres">
      <dgm:prSet presAssocID="{F6C891A2-FED0-4A86-9F25-56F01AA0B5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4A44D7A-458B-43B8-9E0E-196CEF121C87}" type="pres">
      <dgm:prSet presAssocID="{202AD889-2F9F-4C47-878A-41BA1AE0EC3A}" presName="centerShape" presStyleLbl="node0" presStyleIdx="0" presStyleCnt="1" custLinFactNeighborX="-5889"/>
      <dgm:spPr/>
      <dgm:t>
        <a:bodyPr/>
        <a:lstStyle/>
        <a:p>
          <a:endParaRPr lang="tr-TR"/>
        </a:p>
      </dgm:t>
    </dgm:pt>
    <dgm:pt modelId="{B0BA6F4F-9F06-4202-A8CD-EF6DCCE7E303}" type="pres">
      <dgm:prSet presAssocID="{2C786D3F-CF6D-4A96-8A0D-0653E93954AD}" presName="parTrans" presStyleLbl="bgSibTrans2D1" presStyleIdx="0" presStyleCnt="2" custLinFactNeighborX="7470" custLinFactNeighborY="-1285"/>
      <dgm:spPr/>
      <dgm:t>
        <a:bodyPr/>
        <a:lstStyle/>
        <a:p>
          <a:endParaRPr lang="tr-TR"/>
        </a:p>
      </dgm:t>
    </dgm:pt>
    <dgm:pt modelId="{184EB1C6-E0CA-4335-A5C8-BCC74BCFAAA8}" type="pres">
      <dgm:prSet presAssocID="{5FB99E9C-392F-40BB-9D7C-7CD27CFD0703}" presName="node" presStyleLbl="node1" presStyleIdx="0" presStyleCnt="2" custScaleX="998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ADCFE-33D1-440A-81A6-C89DD79A3FF5}" type="pres">
      <dgm:prSet presAssocID="{168185E1-570A-4880-B34B-8E0D1DE2DA55}" presName="parTrans" presStyleLbl="bgSibTrans2D1" presStyleIdx="1" presStyleCnt="2" custLinFactNeighborX="-11481" custLinFactNeighborY="-34393"/>
      <dgm:spPr/>
      <dgm:t>
        <a:bodyPr/>
        <a:lstStyle/>
        <a:p>
          <a:endParaRPr lang="tr-TR"/>
        </a:p>
      </dgm:t>
    </dgm:pt>
    <dgm:pt modelId="{32CEAFCC-2EF1-49AF-A3B1-ADE33DE0B4A5}" type="pres">
      <dgm:prSet presAssocID="{FE1DFCB3-AB16-463F-A591-74F9F975DDED}" presName="node" presStyleLbl="node1" presStyleIdx="1" presStyleCnt="2" custScaleX="128614" custScaleY="229871" custRadScaleRad="96273" custRadScaleInc="100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D99821-EC20-4BD0-848B-9CBD97FC95FC}" srcId="{202AD889-2F9F-4C47-878A-41BA1AE0EC3A}" destId="{FE1DFCB3-AB16-463F-A591-74F9F975DDED}" srcOrd="1" destOrd="0" parTransId="{168185E1-570A-4880-B34B-8E0D1DE2DA55}" sibTransId="{8DA384A1-D9C5-4DDD-8165-08CD24253D63}"/>
    <dgm:cxn modelId="{75F3EF7A-7552-496C-A48F-7AB32032646D}" type="presOf" srcId="{FE1DFCB3-AB16-463F-A591-74F9F975DDED}" destId="{32CEAFCC-2EF1-49AF-A3B1-ADE33DE0B4A5}" srcOrd="0" destOrd="0" presId="urn:microsoft.com/office/officeart/2005/8/layout/radial4"/>
    <dgm:cxn modelId="{FFEAC879-BBA8-489C-9594-5605F995CEFB}" type="presOf" srcId="{F6C891A2-FED0-4A86-9F25-56F01AA0B559}" destId="{7C4C7414-6AE0-4FDF-8E67-7693094C38EC}" srcOrd="0" destOrd="0" presId="urn:microsoft.com/office/officeart/2005/8/layout/radial4"/>
    <dgm:cxn modelId="{18F8CC42-F464-49E5-8338-0C6BAAB311FF}" type="presOf" srcId="{168185E1-570A-4880-B34B-8E0D1DE2DA55}" destId="{994ADCFE-33D1-440A-81A6-C89DD79A3FF5}" srcOrd="0" destOrd="0" presId="urn:microsoft.com/office/officeart/2005/8/layout/radial4"/>
    <dgm:cxn modelId="{8DFCC3C0-DEDB-4B7B-9F90-7E9752D49EC4}" type="presOf" srcId="{202AD889-2F9F-4C47-878A-41BA1AE0EC3A}" destId="{C4A44D7A-458B-43B8-9E0E-196CEF121C87}" srcOrd="0" destOrd="0" presId="urn:microsoft.com/office/officeart/2005/8/layout/radial4"/>
    <dgm:cxn modelId="{BC47549E-0F44-4D67-BB7E-A8C2D608128B}" type="presOf" srcId="{2C786D3F-CF6D-4A96-8A0D-0653E93954AD}" destId="{B0BA6F4F-9F06-4202-A8CD-EF6DCCE7E303}" srcOrd="0" destOrd="0" presId="urn:microsoft.com/office/officeart/2005/8/layout/radial4"/>
    <dgm:cxn modelId="{AD67D81F-AA9E-4044-B3DF-2A62C9352188}" type="presOf" srcId="{5FB99E9C-392F-40BB-9D7C-7CD27CFD0703}" destId="{184EB1C6-E0CA-4335-A5C8-BCC74BCFAAA8}" srcOrd="0" destOrd="0" presId="urn:microsoft.com/office/officeart/2005/8/layout/radial4"/>
    <dgm:cxn modelId="{6DBAB35F-3295-40A1-9CDA-8BBE61198F03}" srcId="{F6C891A2-FED0-4A86-9F25-56F01AA0B559}" destId="{202AD889-2F9F-4C47-878A-41BA1AE0EC3A}" srcOrd="0" destOrd="0" parTransId="{0AC0ADC5-9AE9-402B-AD7A-416DFE5D7554}" sibTransId="{1B410577-9DEC-4B00-A8B4-6296B02F397A}"/>
    <dgm:cxn modelId="{FB4460C5-94D3-4B2A-B16E-6854DF11D753}" srcId="{202AD889-2F9F-4C47-878A-41BA1AE0EC3A}" destId="{5FB99E9C-392F-40BB-9D7C-7CD27CFD0703}" srcOrd="0" destOrd="0" parTransId="{2C786D3F-CF6D-4A96-8A0D-0653E93954AD}" sibTransId="{C7FB799C-436E-4C85-8D17-14243C4B730F}"/>
    <dgm:cxn modelId="{60B55A21-F9A0-4160-B2E5-4CFD5C5C85E5}" type="presParOf" srcId="{7C4C7414-6AE0-4FDF-8E67-7693094C38EC}" destId="{C4A44D7A-458B-43B8-9E0E-196CEF121C87}" srcOrd="0" destOrd="0" presId="urn:microsoft.com/office/officeart/2005/8/layout/radial4"/>
    <dgm:cxn modelId="{444D246D-C686-4D2D-853E-74CEBB46751F}" type="presParOf" srcId="{7C4C7414-6AE0-4FDF-8E67-7693094C38EC}" destId="{B0BA6F4F-9F06-4202-A8CD-EF6DCCE7E303}" srcOrd="1" destOrd="0" presId="urn:microsoft.com/office/officeart/2005/8/layout/radial4"/>
    <dgm:cxn modelId="{CE491400-38FC-4F7D-8EE7-1291955EB8C7}" type="presParOf" srcId="{7C4C7414-6AE0-4FDF-8E67-7693094C38EC}" destId="{184EB1C6-E0CA-4335-A5C8-BCC74BCFAAA8}" srcOrd="2" destOrd="0" presId="urn:microsoft.com/office/officeart/2005/8/layout/radial4"/>
    <dgm:cxn modelId="{99465F37-CF2D-4411-A0B5-18A9147569C2}" type="presParOf" srcId="{7C4C7414-6AE0-4FDF-8E67-7693094C38EC}" destId="{994ADCFE-33D1-440A-81A6-C89DD79A3FF5}" srcOrd="3" destOrd="0" presId="urn:microsoft.com/office/officeart/2005/8/layout/radial4"/>
    <dgm:cxn modelId="{7ED606B2-50CE-4278-95A7-7C00C98F6C1A}" type="presParOf" srcId="{7C4C7414-6AE0-4FDF-8E67-7693094C38EC}" destId="{32CEAFCC-2EF1-49AF-A3B1-ADE33DE0B4A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4D7A-458B-43B8-9E0E-196CEF121C87}">
      <dsp:nvSpPr>
        <dsp:cNvPr id="0" name=""/>
        <dsp:cNvSpPr/>
      </dsp:nvSpPr>
      <dsp:spPr>
        <a:xfrm>
          <a:off x="2203723" y="2440808"/>
          <a:ext cx="2573416" cy="2573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/>
            <a:t>Tazelik kriterleri</a:t>
          </a:r>
        </a:p>
      </dsp:txBody>
      <dsp:txXfrm>
        <a:off x="2580591" y="2817676"/>
        <a:ext cx="1819680" cy="1819680"/>
      </dsp:txXfrm>
    </dsp:sp>
    <dsp:sp modelId="{B0BA6F4F-9F06-4202-A8CD-EF6DCCE7E303}">
      <dsp:nvSpPr>
        <dsp:cNvPr id="0" name=""/>
        <dsp:cNvSpPr/>
      </dsp:nvSpPr>
      <dsp:spPr>
        <a:xfrm rot="13156561">
          <a:off x="979652" y="1912536"/>
          <a:ext cx="1766643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B1C6-E0CA-4335-A5C8-BCC74BCFAAA8}">
      <dsp:nvSpPr>
        <dsp:cNvPr id="0" name=""/>
        <dsp:cNvSpPr/>
      </dsp:nvSpPr>
      <dsp:spPr>
        <a:xfrm>
          <a:off x="-172950" y="751581"/>
          <a:ext cx="2440345" cy="1955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DUYUSAL DEĞERLENDİRME</a:t>
          </a:r>
        </a:p>
      </dsp:txBody>
      <dsp:txXfrm>
        <a:off x="-115667" y="808864"/>
        <a:ext cx="2325779" cy="1841230"/>
      </dsp:txXfrm>
    </dsp:sp>
    <dsp:sp modelId="{994ADCFE-33D1-440A-81A6-C89DD79A3FF5}">
      <dsp:nvSpPr>
        <dsp:cNvPr id="0" name=""/>
        <dsp:cNvSpPr/>
      </dsp:nvSpPr>
      <dsp:spPr>
        <a:xfrm rot="20136780">
          <a:off x="4431369" y="2077028"/>
          <a:ext cx="2170473" cy="73342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EAFCC-2EF1-49AF-A3B1-ADE33DE0B4A5}">
      <dsp:nvSpPr>
        <dsp:cNvPr id="0" name=""/>
        <dsp:cNvSpPr/>
      </dsp:nvSpPr>
      <dsp:spPr>
        <a:xfrm>
          <a:off x="5182064" y="-9"/>
          <a:ext cx="3144285" cy="449580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>
              <a:solidFill>
                <a:schemeClr val="tx1"/>
              </a:solidFill>
            </a:rPr>
            <a:t>OBJEKTİF TESTLER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-Mikrobiyolojik sayım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</a:t>
          </a:r>
          <a:r>
            <a:rPr lang="tr-TR" sz="2000" kern="1200" dirty="0" err="1">
              <a:solidFill>
                <a:schemeClr val="tx1"/>
              </a:solidFill>
            </a:rPr>
            <a:t>Hipoksantin</a:t>
          </a:r>
          <a:r>
            <a:rPr lang="tr-TR" sz="2000" kern="1200" dirty="0">
              <a:solidFill>
                <a:schemeClr val="tx1"/>
              </a:solidFill>
            </a:rPr>
            <a:t> (</a:t>
          </a:r>
          <a:r>
            <a:rPr lang="tr-TR" sz="2000" kern="1200" dirty="0" err="1">
              <a:solidFill>
                <a:schemeClr val="tx1"/>
              </a:solidFill>
            </a:rPr>
            <a:t>Hx</a:t>
          </a:r>
          <a:r>
            <a:rPr lang="tr-TR" sz="2000" kern="1200" dirty="0">
              <a:solidFill>
                <a:schemeClr val="tx1"/>
              </a:solidFill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-K-değeri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-TMA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-Toplam uçucu bazik bileşikler (TVB-total </a:t>
          </a:r>
          <a:r>
            <a:rPr lang="tr-TR" sz="2000" kern="1200" dirty="0" err="1">
              <a:solidFill>
                <a:schemeClr val="tx1"/>
              </a:solidFill>
            </a:rPr>
            <a:t>volatile</a:t>
          </a:r>
          <a:r>
            <a:rPr lang="tr-TR" sz="2000" kern="1200" dirty="0">
              <a:solidFill>
                <a:schemeClr val="tx1"/>
              </a:solidFill>
            </a:rPr>
            <a:t> </a:t>
          </a:r>
          <a:r>
            <a:rPr lang="tr-TR" sz="2000" kern="1200" dirty="0" err="1">
              <a:solidFill>
                <a:schemeClr val="tx1"/>
              </a:solidFill>
            </a:rPr>
            <a:t>bases</a:t>
          </a:r>
          <a:r>
            <a:rPr lang="tr-TR" sz="2000" kern="1200" dirty="0">
              <a:solidFill>
                <a:schemeClr val="tx1"/>
              </a:solidFill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</a:t>
          </a:r>
          <a:r>
            <a:rPr lang="tr-TR" sz="2000" kern="1200" dirty="0" err="1">
              <a:solidFill>
                <a:schemeClr val="tx1"/>
              </a:solidFill>
            </a:rPr>
            <a:t>Diamin</a:t>
          </a:r>
          <a:r>
            <a:rPr lang="tr-TR" sz="2000" kern="1200" dirty="0">
              <a:solidFill>
                <a:schemeClr val="tx1"/>
              </a:solidFill>
            </a:rPr>
            <a:t> ve </a:t>
          </a:r>
          <a:r>
            <a:rPr lang="tr-TR" sz="2000" kern="1200" dirty="0" err="1">
              <a:solidFill>
                <a:schemeClr val="tx1"/>
              </a:solidFill>
            </a:rPr>
            <a:t>histamin</a:t>
          </a:r>
          <a:endParaRPr lang="tr-TR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-Uçucu sülfür bileşikleri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schemeClr val="tx1"/>
              </a:solidFill>
            </a:rPr>
            <a:t>-</a:t>
          </a:r>
          <a:r>
            <a:rPr lang="tr-TR" sz="2000" kern="1200" dirty="0" err="1" smtClean="0">
              <a:solidFill>
                <a:schemeClr val="tx1"/>
              </a:solidFill>
            </a:rPr>
            <a:t>Ransidite</a:t>
          </a:r>
          <a:endParaRPr lang="tr-TR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</a:rPr>
            <a:t>-Çözünebilir protein miktarı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5274157" y="92084"/>
        <a:ext cx="2960099" cy="4311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87A52A-8742-44C6-BA27-C04249D8BB2D}" type="datetime1">
              <a:rPr lang="en-US" smtClean="0"/>
              <a:t>12/16/2021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41B6-CE0E-44CE-97A6-688427E74F9D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A0B132-BFA8-4691-8A06-2D749916724B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FC1-E49F-42A9-8DA9-69D3D442F159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DA79892-D5AD-4C2C-A03D-721F03F91ACB}" type="datetime1">
              <a:rPr lang="en-US" smtClean="0"/>
              <a:t>12/16/2021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7832445-77FE-4C31-8DB9-3C89978F7803}" type="datetime1">
              <a:rPr lang="en-US" smtClean="0"/>
              <a:t>12/16/2021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C7F8-13FC-40A1-80B0-BCDD2B9F7DAF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24C1-6DE1-47F0-9D6A-6BE1E15300CB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5946-280A-4AB7-B608-2167EAD2FBC2}" type="datetime1">
              <a:rPr lang="en-US" smtClean="0"/>
              <a:t>12/16/2021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79C1F3-4D02-4BB7-B8E8-5384FA83B123}" type="datetime1">
              <a:rPr lang="en-US" smtClean="0"/>
              <a:t>12/16/2021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GDM 421 SU ÜRÜN. TEK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37B310-86ED-4D04-8E37-AD60DA386F5A}" type="datetime1">
              <a:rPr lang="en-US" smtClean="0"/>
              <a:t>12/16/2021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GDM 421 SU ÜRÜN. TEK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3/x5990e/X5990e01.htm#What%20do%20the%20tests%20measure" TargetMode="External"/><Relationship Id="rId2" Type="http://schemas.openxmlformats.org/officeDocument/2006/relationships/hyperlink" Target="https://www.fao.org/3/x5990e/x5990e00.htm#Accompanying%20Not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1009180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/>
              <a:t>BALIKLARDA TAZELİK KRİTERLERİ ve kalite değerlendirmesi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4235669"/>
            <a:ext cx="6751942" cy="1681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Doç. Dr. Eda Demirok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>
                <a:solidFill>
                  <a:schemeClr val="tx1"/>
                </a:solidFill>
              </a:rPr>
              <a:t>edemirok@eng.ankara.edu.tr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</p:spTree>
    <p:extLst>
      <p:ext uri="{BB962C8B-B14F-4D97-AF65-F5344CB8AC3E}">
        <p14:creationId xmlns:p14="http://schemas.microsoft.com/office/powerpoint/2010/main" val="377428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K-değeri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K- değeri için </a:t>
            </a:r>
            <a:r>
              <a:rPr lang="tr-TR" sz="2000" b="1" dirty="0">
                <a:solidFill>
                  <a:srgbClr val="0000FF"/>
                </a:solidFill>
              </a:rPr>
              <a:t>«tazelik limiti» %20</a:t>
            </a:r>
            <a:r>
              <a:rPr lang="tr-TR" sz="2000" dirty="0"/>
              <a:t>; </a:t>
            </a:r>
            <a:r>
              <a:rPr lang="tr-TR" sz="2000" b="1" dirty="0">
                <a:solidFill>
                  <a:srgbClr val="C00000"/>
                </a:solidFill>
              </a:rPr>
              <a:t>«ret sınırı» ise %60 </a:t>
            </a:r>
            <a:r>
              <a:rPr lang="tr-TR" sz="2000" dirty="0"/>
              <a:t>olarak belirlenmiştir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b="1" dirty="0">
                <a:solidFill>
                  <a:srgbClr val="00B050"/>
                </a:solidFill>
              </a:rPr>
              <a:t>K-değeri balıkların tazelik düzeyine göre sınıflandırılması için de kullanılır. </a:t>
            </a:r>
            <a:r>
              <a:rPr lang="tr-TR" sz="2000" dirty="0"/>
              <a:t>Örneğin tuna balığı için;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700" dirty="0"/>
              <a:t>Sınıf 1- çok iyi kalite – K-değeri </a:t>
            </a:r>
            <a:r>
              <a:rPr lang="tr-TR" sz="1700" dirty="0" err="1"/>
              <a:t>mak</a:t>
            </a:r>
            <a:r>
              <a:rPr lang="tr-TR" sz="1700" dirty="0"/>
              <a:t> %3,5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700" dirty="0"/>
              <a:t>Sınıf 2- iyi kalite – K-değeri </a:t>
            </a:r>
            <a:r>
              <a:rPr lang="tr-TR" sz="1700" dirty="0" err="1"/>
              <a:t>mak</a:t>
            </a:r>
            <a:r>
              <a:rPr lang="tr-TR" sz="1700" dirty="0"/>
              <a:t> %18,7</a:t>
            </a:r>
          </a:p>
          <a:p>
            <a:pPr lvl="1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1700" dirty="0"/>
              <a:t>Sınıf 3- iyi </a:t>
            </a:r>
            <a:r>
              <a:rPr lang="tr-TR" sz="1700" dirty="0" smtClean="0"/>
              <a:t>sayılabilir-</a:t>
            </a:r>
            <a:r>
              <a:rPr lang="tr-TR" sz="1700" dirty="0" err="1" smtClean="0"/>
              <a:t>restorantta</a:t>
            </a:r>
            <a:r>
              <a:rPr lang="tr-TR" sz="1700" dirty="0" smtClean="0"/>
              <a:t> </a:t>
            </a:r>
            <a:r>
              <a:rPr lang="tr-TR" sz="1700" dirty="0"/>
              <a:t>sunulacak kalitede – K-değeri </a:t>
            </a:r>
            <a:r>
              <a:rPr lang="tr-TR" sz="1700" dirty="0" err="1"/>
              <a:t>mak</a:t>
            </a:r>
            <a:r>
              <a:rPr lang="tr-TR" sz="1700" dirty="0"/>
              <a:t> %52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b="1" dirty="0"/>
              <a:t>K- değeri soğuk sularda yaşayan balıklarda ve mürekkep balığında diğer balıklara kıyasla daha hızlı yükselir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Ayrıca </a:t>
            </a:r>
            <a:r>
              <a:rPr lang="tr-TR" sz="2000" b="1" dirty="0">
                <a:solidFill>
                  <a:srgbClr val="C00000"/>
                </a:solidFill>
              </a:rPr>
              <a:t>K-değerindeki artış, kara ette beyaz ete kıyasla 5 kat daha hızlıdır</a:t>
            </a:r>
          </a:p>
        </p:txBody>
      </p:sp>
    </p:spTree>
    <p:extLst>
      <p:ext uri="{BB962C8B-B14F-4D97-AF65-F5344CB8AC3E}">
        <p14:creationId xmlns:p14="http://schemas.microsoft.com/office/powerpoint/2010/main" val="93160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Trimetilamin</a:t>
            </a:r>
            <a:r>
              <a:rPr lang="tr-TR" b="1" dirty="0"/>
              <a:t> (TMA)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1713186"/>
            <a:ext cx="8153400" cy="4382814"/>
          </a:xfrm>
        </p:spPr>
        <p:txBody>
          <a:bodyPr>
            <a:normAutofit fontScale="92500"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/>
              <a:t>TMA düzeyindeki değişimin </a:t>
            </a:r>
            <a:r>
              <a:rPr lang="tr-TR" sz="2400" b="1" dirty="0">
                <a:solidFill>
                  <a:srgbClr val="C00000"/>
                </a:solidFill>
              </a:rPr>
              <a:t>bakteriyel </a:t>
            </a:r>
            <a:r>
              <a:rPr lang="tr-TR" sz="2400" b="1" dirty="0" smtClean="0">
                <a:solidFill>
                  <a:srgbClr val="C00000"/>
                </a:solidFill>
              </a:rPr>
              <a:t>(</a:t>
            </a:r>
            <a:r>
              <a:rPr lang="tr-TR" sz="2400" b="1" dirty="0" err="1" smtClean="0">
                <a:solidFill>
                  <a:srgbClr val="C00000"/>
                </a:solidFill>
              </a:rPr>
              <a:t>spoilage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bacteria</a:t>
            </a:r>
            <a:r>
              <a:rPr lang="tr-TR" sz="2400" b="1" dirty="0" smtClean="0">
                <a:solidFill>
                  <a:srgbClr val="C00000"/>
                </a:solidFill>
              </a:rPr>
              <a:t>) sayıdaki </a:t>
            </a:r>
            <a:r>
              <a:rPr lang="tr-TR" sz="2400" b="1" dirty="0">
                <a:solidFill>
                  <a:srgbClr val="C00000"/>
                </a:solidFill>
              </a:rPr>
              <a:t>artış </a:t>
            </a:r>
            <a:r>
              <a:rPr lang="tr-TR" sz="2400" dirty="0"/>
              <a:t>ve </a:t>
            </a:r>
            <a:r>
              <a:rPr lang="tr-TR" sz="2400" b="1" dirty="0">
                <a:solidFill>
                  <a:srgbClr val="0000FF"/>
                </a:solidFill>
              </a:rPr>
              <a:t>duyusal kalitedeki düşüş </a:t>
            </a:r>
            <a:r>
              <a:rPr lang="tr-TR" sz="2400" dirty="0"/>
              <a:t>ile ilişkili olduğu </a:t>
            </a:r>
            <a:r>
              <a:rPr lang="tr-TR" sz="2400" dirty="0" smtClean="0"/>
              <a:t>bilinmektedir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4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/>
              <a:t>TMA, özellikle </a:t>
            </a:r>
            <a:r>
              <a:rPr lang="tr-TR" sz="2400" b="1" dirty="0" smtClean="0"/>
              <a:t>soğuk koşullarda buzda depolanan beyaz </a:t>
            </a:r>
            <a:r>
              <a:rPr lang="tr-TR" sz="2400" b="1" dirty="0"/>
              <a:t>etli balıklar </a:t>
            </a:r>
            <a:r>
              <a:rPr lang="tr-TR" sz="2400" b="1" dirty="0" smtClean="0"/>
              <a:t>için bozulmanın bir göstergesidir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 smtClean="0"/>
              <a:t>Donmuş koşullarda depolanan balıklarda ise TMAO indirgenmesi farklı bir yol izler. TMAO enzimler aracılığıyla DMA ve FA’ ya parçalanır. Bu sebeple </a:t>
            </a:r>
            <a:r>
              <a:rPr lang="tr-TR" sz="2400" b="1" dirty="0" smtClean="0">
                <a:solidFill>
                  <a:srgbClr val="C00000"/>
                </a:solidFill>
              </a:rPr>
              <a:t>donmuş balıklara bozulmanın göstergesi DMA ve FA olarak kabul edilir</a:t>
            </a:r>
            <a:endParaRPr lang="tr-TR" sz="2400" b="1" dirty="0">
              <a:solidFill>
                <a:srgbClr val="C00000"/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/>
              <a:t>TMA için </a:t>
            </a:r>
            <a:r>
              <a:rPr lang="tr-TR" sz="2400" b="1" dirty="0">
                <a:solidFill>
                  <a:srgbClr val="00B050"/>
                </a:solidFill>
              </a:rPr>
              <a:t>«kabul edilebilirlik» sınırı genellikle 5-10 mg TMA-N/100 g et</a:t>
            </a:r>
            <a:r>
              <a:rPr lang="tr-TR" sz="2400" dirty="0"/>
              <a:t> olarak bilinmektedir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9613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Uçucu sülfür bileşikleri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612648" y="2249214"/>
            <a:ext cx="8153400" cy="384678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rgbClr val="C00000"/>
                </a:solidFill>
              </a:rPr>
              <a:t>Sülfür içeren amino asitlerin </a:t>
            </a:r>
            <a:r>
              <a:rPr lang="tr-TR" sz="2400" b="1" dirty="0" err="1">
                <a:solidFill>
                  <a:srgbClr val="C00000"/>
                </a:solidFill>
              </a:rPr>
              <a:t>degredasyonu</a:t>
            </a:r>
            <a:r>
              <a:rPr lang="tr-TR" sz="2400" b="1" dirty="0">
                <a:solidFill>
                  <a:srgbClr val="C00000"/>
                </a:solidFill>
              </a:rPr>
              <a:t> sonucu oluşan uçucu sülfür bileşiklerinin oluşumu bakteriyel bozulmanın </a:t>
            </a:r>
            <a:r>
              <a:rPr lang="tr-TR" sz="2400" dirty="0"/>
              <a:t>göstergesidir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400" dirty="0" smtClean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400" dirty="0" smtClean="0"/>
              <a:t>Duyusal </a:t>
            </a:r>
            <a:r>
              <a:rPr lang="tr-TR" sz="2400" dirty="0"/>
              <a:t>değerlendirme ile pozitif korelasyon gösteren uçucu sülfür bileşikleri </a:t>
            </a:r>
            <a:r>
              <a:rPr lang="tr-TR" sz="2400" b="1" dirty="0"/>
              <a:t>özellikle koku duyusu ile kolaylıkla algılanabilir</a:t>
            </a:r>
          </a:p>
        </p:txBody>
      </p:sp>
    </p:spTree>
    <p:extLst>
      <p:ext uri="{BB962C8B-B14F-4D97-AF65-F5344CB8AC3E}">
        <p14:creationId xmlns:p14="http://schemas.microsoft.com/office/powerpoint/2010/main" val="413972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Okuma ödevi - 3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Serdaroğlu, M., Deniz, E.E. 2001. Balıklarda ve bazı su ürünlerinde TMA ev DMA oluşumunu etkileyen koşullar. E.Ü. Su Ürünleri Dergisi, 18, 575-581.</a:t>
            </a:r>
          </a:p>
          <a:p>
            <a:r>
              <a:rPr lang="tr-TR" sz="2000" dirty="0" err="1"/>
              <a:t>Non-sensory</a:t>
            </a:r>
            <a:r>
              <a:rPr lang="tr-TR" sz="2000" dirty="0"/>
              <a:t> </a:t>
            </a:r>
            <a:r>
              <a:rPr lang="tr-TR" sz="2000" dirty="0" err="1"/>
              <a:t>assesment</a:t>
            </a:r>
            <a:r>
              <a:rPr lang="tr-TR" sz="2000" dirty="0"/>
              <a:t> of </a:t>
            </a:r>
            <a:r>
              <a:rPr lang="tr-TR" sz="2000" dirty="0" err="1"/>
              <a:t>fish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(</a:t>
            </a:r>
            <a:r>
              <a:rPr lang="tr-TR" sz="2000" dirty="0" err="1"/>
              <a:t>Torry</a:t>
            </a:r>
            <a:r>
              <a:rPr lang="tr-TR" sz="2000" dirty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station</a:t>
            </a:r>
            <a:r>
              <a:rPr lang="tr-TR" sz="2000" dirty="0"/>
              <a:t> – </a:t>
            </a:r>
            <a:r>
              <a:rPr lang="tr-TR" sz="2000" dirty="0" err="1"/>
              <a:t>advisory</a:t>
            </a:r>
            <a:r>
              <a:rPr lang="tr-TR" sz="2000" dirty="0"/>
              <a:t> </a:t>
            </a:r>
            <a:r>
              <a:rPr lang="tr-TR" sz="2000" dirty="0" err="1"/>
              <a:t>note</a:t>
            </a:r>
            <a:r>
              <a:rPr lang="tr-TR" sz="2000" dirty="0"/>
              <a:t> no:92)</a:t>
            </a:r>
          </a:p>
          <a:p>
            <a:pPr lvl="1"/>
            <a:r>
              <a:rPr lang="en-US" sz="2000" dirty="0">
                <a:hlinkClick r:id="rId2"/>
              </a:rPr>
              <a:t>https://www.fao.org/3/x5990e/x5990e00.htm#Accompanying%20Notes</a:t>
            </a:r>
            <a:endParaRPr lang="tr-TR" sz="2000" dirty="0"/>
          </a:p>
          <a:p>
            <a:pPr lvl="1"/>
            <a:r>
              <a:rPr lang="en-US" sz="2000" dirty="0">
                <a:hlinkClick r:id="rId3"/>
              </a:rPr>
              <a:t>https://www.fao.org/3/x5990e/X5990e01.htm#What%20do%20the%20tests%20measure</a:t>
            </a: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E-kampüs üzerinden sisteme yüklendi. Sınavda sorumlusunuz…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21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Sikorski</a:t>
            </a:r>
            <a:r>
              <a:rPr lang="tr-TR" sz="2000" dirty="0"/>
              <a:t>, Z.E., </a:t>
            </a:r>
            <a:r>
              <a:rPr lang="tr-TR" sz="2000" dirty="0" err="1"/>
              <a:t>Kolakowska</a:t>
            </a:r>
            <a:r>
              <a:rPr lang="tr-TR" sz="2000" dirty="0"/>
              <a:t>, A., </a:t>
            </a:r>
            <a:r>
              <a:rPr lang="tr-TR" sz="2000" dirty="0" err="1"/>
              <a:t>Burt</a:t>
            </a:r>
            <a:r>
              <a:rPr lang="tr-TR" sz="2000" dirty="0"/>
              <a:t>, J.R. 1989. </a:t>
            </a:r>
            <a:r>
              <a:rPr lang="tr-TR" sz="2000" dirty="0" err="1"/>
              <a:t>Chapter</a:t>
            </a:r>
            <a:r>
              <a:rPr lang="tr-TR" sz="2000" dirty="0"/>
              <a:t> 4: </a:t>
            </a:r>
            <a:r>
              <a:rPr lang="tr-TR" sz="2000" dirty="0" err="1"/>
              <a:t>postharvest</a:t>
            </a:r>
            <a:r>
              <a:rPr lang="tr-TR" sz="2000" dirty="0"/>
              <a:t> </a:t>
            </a:r>
            <a:r>
              <a:rPr lang="tr-TR" sz="2000" dirty="0" err="1"/>
              <a:t>biochemical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microbial</a:t>
            </a:r>
            <a:r>
              <a:rPr lang="tr-TR" sz="2000" dirty="0"/>
              <a:t> </a:t>
            </a:r>
            <a:r>
              <a:rPr lang="tr-TR" sz="2000" dirty="0" err="1"/>
              <a:t>changes</a:t>
            </a:r>
            <a:r>
              <a:rPr lang="tr-TR" sz="2000" dirty="0"/>
              <a:t>. «SEAFOOD RESOURCES NUTRITIONAL COMPOSITION AND PRESERVATION» CRC </a:t>
            </a:r>
            <a:r>
              <a:rPr lang="tr-TR" sz="2000" dirty="0" err="1"/>
              <a:t>Press</a:t>
            </a:r>
            <a:r>
              <a:rPr lang="tr-TR" sz="2000" dirty="0"/>
              <a:t>. ISBN: 0-8493-5985-6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Sensory</a:t>
            </a:r>
            <a:r>
              <a:rPr lang="tr-TR" sz="2000" dirty="0"/>
              <a:t> </a:t>
            </a:r>
            <a:r>
              <a:rPr lang="tr-TR" sz="2000" dirty="0" err="1"/>
              <a:t>assesment</a:t>
            </a:r>
            <a:r>
              <a:rPr lang="tr-TR" sz="2000" dirty="0"/>
              <a:t> of </a:t>
            </a:r>
            <a:r>
              <a:rPr lang="tr-TR" sz="2000" dirty="0" err="1"/>
              <a:t>fish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(</a:t>
            </a:r>
            <a:r>
              <a:rPr lang="tr-TR" sz="2000" dirty="0" err="1"/>
              <a:t>Torry</a:t>
            </a:r>
            <a:r>
              <a:rPr lang="tr-TR" sz="2000" dirty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station</a:t>
            </a:r>
            <a:r>
              <a:rPr lang="tr-TR" sz="2000" dirty="0"/>
              <a:t> – </a:t>
            </a:r>
            <a:r>
              <a:rPr lang="tr-TR" sz="2000" dirty="0" err="1"/>
              <a:t>advisory</a:t>
            </a:r>
            <a:r>
              <a:rPr lang="tr-TR" sz="2000" dirty="0"/>
              <a:t> </a:t>
            </a:r>
            <a:r>
              <a:rPr lang="tr-TR" sz="2000" dirty="0" err="1"/>
              <a:t>note</a:t>
            </a:r>
            <a:r>
              <a:rPr lang="tr-TR" sz="2000" dirty="0"/>
              <a:t> no:91)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 err="1"/>
              <a:t>Non-sensory</a:t>
            </a:r>
            <a:r>
              <a:rPr lang="tr-TR" sz="2000" dirty="0"/>
              <a:t> </a:t>
            </a:r>
            <a:r>
              <a:rPr lang="tr-TR" sz="2000" dirty="0" err="1"/>
              <a:t>assesment</a:t>
            </a:r>
            <a:r>
              <a:rPr lang="tr-TR" sz="2000" dirty="0"/>
              <a:t> of </a:t>
            </a:r>
            <a:r>
              <a:rPr lang="tr-TR" sz="2000" dirty="0" err="1"/>
              <a:t>fish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(</a:t>
            </a:r>
            <a:r>
              <a:rPr lang="tr-TR" sz="2000" dirty="0" err="1"/>
              <a:t>Torry</a:t>
            </a:r>
            <a:r>
              <a:rPr lang="tr-TR" sz="2000" dirty="0"/>
              <a:t> </a:t>
            </a:r>
            <a:r>
              <a:rPr lang="tr-TR" sz="2000" dirty="0" err="1"/>
              <a:t>research</a:t>
            </a:r>
            <a:r>
              <a:rPr lang="tr-TR" sz="2000" dirty="0"/>
              <a:t> </a:t>
            </a:r>
            <a:r>
              <a:rPr lang="tr-TR" sz="2000" dirty="0" err="1"/>
              <a:t>station</a:t>
            </a:r>
            <a:r>
              <a:rPr lang="tr-TR" sz="2000" dirty="0"/>
              <a:t> – </a:t>
            </a:r>
            <a:r>
              <a:rPr lang="tr-TR" sz="2000" dirty="0" err="1"/>
              <a:t>advisory</a:t>
            </a:r>
            <a:r>
              <a:rPr lang="tr-TR" sz="2000" dirty="0"/>
              <a:t> </a:t>
            </a:r>
            <a:r>
              <a:rPr lang="tr-TR" sz="2000" dirty="0" err="1"/>
              <a:t>note</a:t>
            </a:r>
            <a:r>
              <a:rPr lang="tr-TR" sz="2000" dirty="0"/>
              <a:t> no:92)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2005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Balıklarda tazelik kriterleri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F6A0-EE3E-470E-B6AC-41B5E3A4368B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974200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4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DUYUSAL DEĞERLENDİRME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47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Duyusal değerlendirme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Görme, dokunma ve koklama duyuları ile yapılır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dirty="0"/>
              <a:t>Duyusal değerlendirmede kullanılan kalite sınıflandırmaları;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/>
              <a:t>Taze = A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C00000"/>
                </a:solidFill>
              </a:rPr>
              <a:t>Pazarlanabilir = B</a:t>
            </a:r>
          </a:p>
          <a:p>
            <a:pPr lvl="2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0000FF"/>
                </a:solidFill>
              </a:rPr>
              <a:t>Tüketilemez = C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/>
              <a:t>Sınıf A: </a:t>
            </a:r>
            <a:r>
              <a:rPr lang="tr-TR" sz="2200" dirty="0"/>
              <a:t>Balık taze olarak değerlendirilir, herhangi bir bozulma belirtisi yoktur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C00000"/>
                </a:solidFill>
              </a:rPr>
              <a:t>Sınıf B: </a:t>
            </a:r>
            <a:r>
              <a:rPr lang="tr-TR" sz="2200" dirty="0"/>
              <a:t>Balık satışa sunulabilir. Bozulmanın ilk belirtileri vardır ancak net karar verilemez. Bu aşamada beğeni / kabul edilebilirlik testlerinin ve tüketici testlerinin yapılması önerilir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200" b="1" dirty="0">
                <a:solidFill>
                  <a:srgbClr val="0000FF"/>
                </a:solidFill>
              </a:rPr>
              <a:t>Sınıf C: </a:t>
            </a:r>
            <a:r>
              <a:rPr lang="tr-TR" sz="2200" dirty="0"/>
              <a:t>Bozulma net bir şekilde gözlemlenebilir ve balık tüketime uygun değildir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1806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7FC0E1-0A9E-4EC3-BF27-4A700CCB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TRI bilgi notu</a:t>
            </a:r>
            <a:br>
              <a:rPr lang="tr-TR" b="1" dirty="0"/>
            </a:br>
            <a:r>
              <a:rPr lang="tr-TR" b="1" dirty="0"/>
              <a:t>(</a:t>
            </a:r>
            <a:r>
              <a:rPr lang="tr-TR" b="1" dirty="0" err="1"/>
              <a:t>Sensory</a:t>
            </a:r>
            <a:r>
              <a:rPr lang="tr-TR" b="1" dirty="0"/>
              <a:t> </a:t>
            </a:r>
            <a:r>
              <a:rPr lang="tr-TR" b="1" dirty="0" err="1"/>
              <a:t>assessment</a:t>
            </a:r>
            <a:r>
              <a:rPr lang="tr-TR" b="1" dirty="0"/>
              <a:t> of </a:t>
            </a:r>
            <a:r>
              <a:rPr lang="tr-TR" b="1" dirty="0" err="1"/>
              <a:t>fish</a:t>
            </a:r>
            <a:r>
              <a:rPr lang="tr-TR" b="1" dirty="0"/>
              <a:t> </a:t>
            </a:r>
            <a:r>
              <a:rPr lang="tr-TR" b="1" dirty="0" err="1"/>
              <a:t>quality</a:t>
            </a:r>
            <a:r>
              <a:rPr lang="tr-TR" b="1" dirty="0"/>
              <a:t>)</a:t>
            </a:r>
            <a:endParaRPr lang="tr-TR" dirty="0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ECCC04-0962-4791-9283-B12769BB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81A0B59-7D1D-489F-926A-881F6240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92560E-25A0-423C-BB59-333077C7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A0DEC04-85F0-4D8C-A03A-0FF2EA0A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46932" r="20103" b="22645"/>
          <a:stretch/>
        </p:blipFill>
        <p:spPr>
          <a:xfrm>
            <a:off x="157112" y="3374796"/>
            <a:ext cx="8874444" cy="207389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467BCF8-27F7-481F-A554-DFB6B6803AC1}"/>
              </a:ext>
            </a:extLst>
          </p:cNvPr>
          <p:cNvSpPr txBox="1"/>
          <p:nvPr/>
        </p:nvSpPr>
        <p:spPr>
          <a:xfrm>
            <a:off x="609600" y="2007909"/>
            <a:ext cx="765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Balıkların 5 duyu organı ve buna karşılık gelen kalite kriterlerine ilişkin duyusal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129271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7FC0E1-0A9E-4EC3-BF27-4A700CCB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TRI bilgi notu</a:t>
            </a:r>
            <a:br>
              <a:rPr lang="tr-TR" b="1" dirty="0"/>
            </a:br>
            <a:r>
              <a:rPr lang="tr-TR" b="1" dirty="0"/>
              <a:t>(</a:t>
            </a:r>
            <a:r>
              <a:rPr lang="tr-TR" b="1" dirty="0" err="1"/>
              <a:t>Subjektif</a:t>
            </a:r>
            <a:r>
              <a:rPr lang="tr-TR" b="1" dirty="0"/>
              <a:t> değerlendirme örneği)</a:t>
            </a:r>
            <a:endParaRPr lang="tr-TR" dirty="0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ECCC04-0962-4791-9283-B12769BB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81A0B59-7D1D-489F-926A-881F6240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92560E-25A0-423C-BB59-333077C7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467BCF8-27F7-481F-A554-DFB6B6803AC1}"/>
              </a:ext>
            </a:extLst>
          </p:cNvPr>
          <p:cNvSpPr txBox="1"/>
          <p:nvPr/>
        </p:nvSpPr>
        <p:spPr>
          <a:xfrm>
            <a:off x="381000" y="5264871"/>
            <a:ext cx="853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Bu değerlendirme taze ya da 20-25 gün süreyle buzda depolanmış morina balığı için hazırlanmıştır. 3’ün altındaki puanlar bozulmuş/kokuşmuş balık için verilmekte olup değerlendirme açısından dikkate alınmamıştır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57AC9D-DE5C-4904-A648-3D001A3D2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4" t="26038" r="19691" b="15945"/>
          <a:stretch/>
        </p:blipFill>
        <p:spPr>
          <a:xfrm>
            <a:off x="543613" y="1593130"/>
            <a:ext cx="8153399" cy="35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Autofit/>
          </a:bodyPr>
          <a:lstStyle/>
          <a:p>
            <a:pPr lvl="0"/>
            <a:r>
              <a:rPr lang="tr-TR" sz="1800" b="1" dirty="0">
                <a:solidFill>
                  <a:schemeClr val="tx1"/>
                </a:solidFill>
              </a:rPr>
              <a:t>-Mikrobiyolojik sayım</a:t>
            </a: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</a:t>
            </a:r>
            <a:r>
              <a:rPr lang="tr-TR" sz="1800" b="1" dirty="0" err="1">
                <a:solidFill>
                  <a:schemeClr val="tx1"/>
                </a:solidFill>
              </a:rPr>
              <a:t>Hipoksantin</a:t>
            </a:r>
            <a:endParaRPr lang="tr-TR" sz="1800" b="1" dirty="0">
              <a:solidFill>
                <a:schemeClr val="tx1"/>
              </a:solidFill>
            </a:endParaRP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-K-değeri</a:t>
            </a: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-TMA</a:t>
            </a: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-TVB</a:t>
            </a: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</a:t>
            </a:r>
            <a:r>
              <a:rPr lang="tr-TR" sz="1800" b="1" dirty="0" err="1">
                <a:solidFill>
                  <a:schemeClr val="tx1"/>
                </a:solidFill>
              </a:rPr>
              <a:t>Diamin</a:t>
            </a:r>
            <a:r>
              <a:rPr lang="tr-TR" sz="1800" b="1" dirty="0">
                <a:solidFill>
                  <a:schemeClr val="tx1"/>
                </a:solidFill>
              </a:rPr>
              <a:t> ve </a:t>
            </a:r>
            <a:r>
              <a:rPr lang="tr-TR" sz="1800" b="1" dirty="0" err="1">
                <a:solidFill>
                  <a:schemeClr val="tx1"/>
                </a:solidFill>
              </a:rPr>
              <a:t>histamin</a:t>
            </a:r>
            <a:endParaRPr lang="tr-TR" sz="1800" b="1" dirty="0">
              <a:solidFill>
                <a:schemeClr val="tx1"/>
              </a:solidFill>
            </a:endParaRP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-Uçucu sülfür bileşikleri</a:t>
            </a:r>
          </a:p>
          <a:p>
            <a:pPr lvl="0"/>
            <a:r>
              <a:rPr lang="tr-TR" sz="1800" b="1" dirty="0">
                <a:solidFill>
                  <a:schemeClr val="tx1"/>
                </a:solidFill>
              </a:rPr>
              <a:t>-</a:t>
            </a:r>
            <a:r>
              <a:rPr lang="tr-TR" sz="1800" b="1" dirty="0" err="1" smtClean="0">
                <a:solidFill>
                  <a:schemeClr val="tx1"/>
                </a:solidFill>
              </a:rPr>
              <a:t>Ransidite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lvl="0"/>
            <a:r>
              <a:rPr lang="tr-TR" sz="1800" b="1" dirty="0" smtClean="0">
                <a:solidFill>
                  <a:schemeClr val="tx1"/>
                </a:solidFill>
              </a:rPr>
              <a:t>-Çözünebilir protein miktarı</a:t>
            </a:r>
            <a:endParaRPr lang="tr-TR" sz="1800" b="1" dirty="0">
              <a:solidFill>
                <a:schemeClr val="tx1"/>
              </a:solidFill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OBJEKTİF TESTLER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0" y="6248400"/>
            <a:ext cx="5421313" cy="365125"/>
          </a:xfrm>
        </p:spPr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72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0697-E14E-44C9-868C-3CFE3C8E26FA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CF63431-D5AC-4C9C-8C7E-E551F6FE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63" y="538410"/>
            <a:ext cx="5400000" cy="55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6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K-değeri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13BB-4766-48C6-AA30-7C174882CFD9}" type="datetime1">
              <a:rPr lang="en-US" smtClean="0"/>
              <a:t>12/16/2021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GDM 421 SU ÜRÜN. TEK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Yapılan çalışmalar, bir çok balık türünün </a:t>
            </a:r>
            <a:r>
              <a:rPr lang="tr-TR" sz="2000" dirty="0" err="1"/>
              <a:t>nükleotit</a:t>
            </a:r>
            <a:r>
              <a:rPr lang="tr-TR" sz="2000" dirty="0"/>
              <a:t> </a:t>
            </a:r>
            <a:r>
              <a:rPr lang="tr-TR" sz="2000" dirty="0" err="1"/>
              <a:t>degredasyon</a:t>
            </a:r>
            <a:r>
              <a:rPr lang="tr-TR" sz="2000" dirty="0"/>
              <a:t> ürünü olarak </a:t>
            </a:r>
            <a:r>
              <a:rPr lang="tr-TR" sz="2000" dirty="0" err="1"/>
              <a:t>Hx</a:t>
            </a:r>
            <a:r>
              <a:rPr lang="tr-TR" sz="2000" dirty="0"/>
              <a:t> yerine </a:t>
            </a:r>
            <a:r>
              <a:rPr lang="tr-TR" sz="2000" dirty="0" err="1"/>
              <a:t>Ino’ni</a:t>
            </a:r>
            <a:r>
              <a:rPr lang="tr-TR" sz="2000" dirty="0"/>
              <a:t> </a:t>
            </a:r>
            <a:r>
              <a:rPr lang="tr-TR" sz="2000" dirty="0" err="1"/>
              <a:t>akümüle</a:t>
            </a:r>
            <a:r>
              <a:rPr lang="tr-TR" sz="2000" dirty="0"/>
              <a:t> ettiğini göstermektedir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b="1" dirty="0">
                <a:solidFill>
                  <a:srgbClr val="FF0000"/>
                </a:solidFill>
              </a:rPr>
              <a:t>K değerindeki artış tazeliğin kaybı </a:t>
            </a:r>
            <a:r>
              <a:rPr lang="tr-TR" sz="2000" dirty="0"/>
              <a:t>anlamını taşır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tr-TR" sz="2000" dirty="0"/>
              <a:t>Avlanmayı takiben K değeri %10’u geçmez. Post-</a:t>
            </a:r>
            <a:r>
              <a:rPr lang="tr-TR" sz="2000" dirty="0" err="1"/>
              <a:t>mortem</a:t>
            </a:r>
            <a:r>
              <a:rPr lang="tr-TR" sz="2000" dirty="0"/>
              <a:t> süreçte bu sayı ilk önce </a:t>
            </a:r>
            <a:r>
              <a:rPr lang="tr-TR" sz="2000" dirty="0" err="1"/>
              <a:t>enzimatik</a:t>
            </a:r>
            <a:r>
              <a:rPr lang="tr-TR" sz="2000" dirty="0"/>
              <a:t> </a:t>
            </a:r>
            <a:r>
              <a:rPr lang="tr-TR" sz="2000" dirty="0" err="1"/>
              <a:t>degredasyon</a:t>
            </a:r>
            <a:r>
              <a:rPr lang="tr-TR" sz="2000" dirty="0"/>
              <a:t> nedeni ile artış gösterir. Daha sonra bakteriyel enzimlerinde aktivitesi ile bu sayıda önemli düzeyde artış görülür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FE6A084-D74F-4FA3-AEA5-DCB072A91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3" t="56907" r="14568" b="32784"/>
          <a:stretch/>
        </p:blipFill>
        <p:spPr>
          <a:xfrm>
            <a:off x="855174" y="3848100"/>
            <a:ext cx="7433652" cy="19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2352</TotalTime>
  <Words>747</Words>
  <Application>Microsoft Office PowerPoint</Application>
  <PresentationFormat>Ekran Gösterisi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Tema1</vt:lpstr>
      <vt:lpstr>BALIKLARDA TAZELİK KRİTERLERİ ve kalite değerlendirmesi</vt:lpstr>
      <vt:lpstr>Balıklarda tazelik kriterleri</vt:lpstr>
      <vt:lpstr>DUYUSAL DEĞERLENDİRME</vt:lpstr>
      <vt:lpstr>Duyusal değerlendirme</vt:lpstr>
      <vt:lpstr>TRI bilgi notu (Sensory assessment of fish quality)</vt:lpstr>
      <vt:lpstr>TRI bilgi notu (Subjektif değerlendirme örneği)</vt:lpstr>
      <vt:lpstr>OBJEKTİF TESTLER</vt:lpstr>
      <vt:lpstr>PowerPoint Sunusu</vt:lpstr>
      <vt:lpstr>K-değeri</vt:lpstr>
      <vt:lpstr>K-değeri</vt:lpstr>
      <vt:lpstr>Trimetilamin (TMA)</vt:lpstr>
      <vt:lpstr>Uçucu sülfür bileşikleri</vt:lpstr>
      <vt:lpstr>Okuma ödevi - 3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Windows Kullanıcısı</cp:lastModifiedBy>
  <cp:revision>147</cp:revision>
  <dcterms:created xsi:type="dcterms:W3CDTF">2020-02-11T12:23:21Z</dcterms:created>
  <dcterms:modified xsi:type="dcterms:W3CDTF">2021-12-16T10:57:41Z</dcterms:modified>
</cp:coreProperties>
</file>