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A73ED-919D-4597-A59F-F6E518BC94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FF0000"/>
                </a:solidFill>
              </a:rPr>
              <a:t>Contemporary Management II</a:t>
            </a:r>
            <a:endParaRPr lang="tr-TR" sz="44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05CB0-8C88-4A9E-BF75-1FDC7F0ABA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Week 1</a:t>
            </a:r>
          </a:p>
          <a:p>
            <a:r>
              <a:rPr lang="en-US" sz="4000" dirty="0"/>
              <a:t>Carrefour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25033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1570-4CF5-42FD-98AA-D9AF6EBA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808BAC-55B9-423B-8996-C76C2CEBAD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5488" y="2023343"/>
            <a:ext cx="7631112" cy="4008363"/>
          </a:xfrm>
        </p:spPr>
      </p:pic>
    </p:spTree>
    <p:extLst>
      <p:ext uri="{BB962C8B-B14F-4D97-AF65-F5344CB8AC3E}">
        <p14:creationId xmlns:p14="http://schemas.microsoft.com/office/powerpoint/2010/main" val="335645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18E6-9BE8-4731-BE7E-00485F34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FF0000"/>
                </a:solidFill>
              </a:rPr>
              <a:t>Carrefour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B4D3F-27F2-4BC1-AA1B-A9A363CCF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Carrefour is a </a:t>
            </a:r>
            <a:r>
              <a:rPr lang="en-US" dirty="0" err="1"/>
              <a:t>french</a:t>
            </a:r>
            <a:r>
              <a:rPr lang="en-US" dirty="0"/>
              <a:t> company that, because of its internationalization's strategy, is now the second largest retailer in the world (following Wal-Mart) and the largest in Europe. </a:t>
            </a:r>
          </a:p>
          <a:p>
            <a:endParaRPr lang="en-US" dirty="0"/>
          </a:p>
          <a:p>
            <a:r>
              <a:rPr lang="en-US" dirty="0"/>
              <a:t>But, Why does Carrefour choose one or another country? Why is Carrefour format </a:t>
            </a:r>
            <a:r>
              <a:rPr lang="en-US" dirty="0" err="1"/>
              <a:t>succesful</a:t>
            </a:r>
            <a:r>
              <a:rPr lang="en-US" dirty="0"/>
              <a:t> around the world?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15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C80D-4A6C-4B0D-8A57-62674E059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39972-BBBC-40BE-996F-CEBF215D7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Carrefour expressed, in its official website that "The Carrefour group has an only ambition: making Carrefour the preferred retailer wherever it operates" and this ambition is support in three strategies: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"Client-oriented culture, transformation and innovation" (Carrefour, 2009). However, these global strategies aren't enough in international operations, then, The group defined other important aspects for operating in global markets.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571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E3B5B-4603-4E28-9064-15D31AF77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4A4AA-7AA5-4766-AB56-22EDD96C6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400" dirty="0"/>
              <a:t>According to Daniels (2004) there are some key factors for evaluation and selection of a country for international operations: Market size, ease and compatibility of operations, Cost and resources availability and economic, politic, monetary and financial risk.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5917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D6FB-9A91-4D16-91CF-707B7C0B1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EB003-E759-467A-AFA3-4F25071E5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2" y="1633818"/>
            <a:ext cx="8946541" cy="4195481"/>
          </a:xfrm>
        </p:spPr>
        <p:txBody>
          <a:bodyPr>
            <a:normAutofit fontScale="92500"/>
          </a:bodyPr>
          <a:lstStyle/>
          <a:p>
            <a:r>
              <a:rPr lang="en-US" dirty="0"/>
              <a:t>Analysis of these factors enables companies to have a perspective of the country and consequently, companies may choose the way of entry in that market.</a:t>
            </a:r>
          </a:p>
          <a:p>
            <a:r>
              <a:rPr lang="en-US" dirty="0"/>
              <a:t> In Carrefour's case, ease and compatibility of operations, especially geographical proximity, was the main point in international expansion: </a:t>
            </a:r>
          </a:p>
          <a:p>
            <a:r>
              <a:rPr lang="en-US" dirty="0"/>
              <a:t>Choice of Belgium, Italy and Spain (with France are G4) as the first markets to entry and the importance of these countries today, </a:t>
            </a:r>
            <a:r>
              <a:rPr lang="en-US" dirty="0" err="1"/>
              <a:t>becuase</a:t>
            </a:r>
            <a:r>
              <a:rPr lang="en-US" dirty="0"/>
              <a:t> of the number of stores, workforce and sales; are clear examples of this.</a:t>
            </a:r>
          </a:p>
          <a:p>
            <a:r>
              <a:rPr lang="en-US" dirty="0"/>
              <a:t> For example, in 2007 Carrefour Spain has 161 Hypermarkets, 87 Supermarkets, 3 Convenience Stores and 2,912 Hard Discount stores where there were 72,282 employees and sales by 14,749 million euros (Carrefour, 2008).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680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813D7-87FD-4765-BEBC-F5CC5151D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EF5D7-B85B-4766-9B9A-D7E5F932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However, Carrefour is not concentrated only in these countries. Instead Carrefour is present in many other countries, especially in Europe, South America and China that is the most important growth market. </a:t>
            </a:r>
          </a:p>
          <a:p>
            <a:r>
              <a:rPr lang="en-US" dirty="0"/>
              <a:t>But operations in markets where differences in culture and tastes are very high is more complicated than in closer markets.</a:t>
            </a:r>
          </a:p>
          <a:p>
            <a:endParaRPr lang="en-US" dirty="0"/>
          </a:p>
          <a:p>
            <a:r>
              <a:rPr lang="en-US" dirty="0"/>
              <a:t> For this reason, "another factor influencing Carrefour's choice of country has been the ability to find a viable partner familiar with local operating needs its own management learned local operations sufficiently"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942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5823B-D126-4330-942B-734C55C9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D0C1E-FD96-4C24-965B-0D46E13C7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Jean-Luc </a:t>
            </a:r>
            <a:r>
              <a:rPr lang="en-US" dirty="0" err="1"/>
              <a:t>Chéreau</a:t>
            </a:r>
            <a:r>
              <a:rPr lang="en-US" dirty="0"/>
              <a:t>, CEO of Carrefour China, mentioned in a interview "Legal considerations are not the primary reason we have local partners. </a:t>
            </a:r>
          </a:p>
          <a:p>
            <a:endParaRPr lang="en-US" dirty="0"/>
          </a:p>
          <a:p>
            <a:r>
              <a:rPr lang="en-US" dirty="0"/>
              <a:t>We felt that to enter so difficult and complex market- a huge market- we would need a local partner to understand market and move faster" (Child, 2006).</a:t>
            </a:r>
          </a:p>
          <a:p>
            <a:r>
              <a:rPr lang="en-US" dirty="0"/>
              <a:t> This is a very important aspect because it means the opportunity of a more </a:t>
            </a:r>
            <a:r>
              <a:rPr lang="en-US" dirty="0" err="1"/>
              <a:t>sucessfull</a:t>
            </a:r>
            <a:r>
              <a:rPr lang="en-US" dirty="0"/>
              <a:t> </a:t>
            </a:r>
            <a:r>
              <a:rPr lang="en-US" dirty="0" err="1"/>
              <a:t>acces</a:t>
            </a:r>
            <a:r>
              <a:rPr lang="en-US" dirty="0"/>
              <a:t> into local markets and gives Carrefour more trust in operations.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550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5393A-596D-4026-B437-18C7B10C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5F06EE-7CB4-43A2-AE75-04C3682E5B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0" y="2142141"/>
            <a:ext cx="5867400" cy="4394887"/>
          </a:xfrm>
        </p:spPr>
      </p:pic>
    </p:spTree>
    <p:extLst>
      <p:ext uri="{BB962C8B-B14F-4D97-AF65-F5344CB8AC3E}">
        <p14:creationId xmlns:p14="http://schemas.microsoft.com/office/powerpoint/2010/main" val="337198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A36BC-624F-4B31-9718-C47472E96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Carrefour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3ABCD-D1E9-464F-BF97-065156C71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adaptation is important because it allows the company to make </a:t>
            </a:r>
            <a:r>
              <a:rPr lang="en-US" dirty="0" err="1"/>
              <a:t>appropiate</a:t>
            </a:r>
            <a:r>
              <a:rPr lang="en-US" dirty="0"/>
              <a:t> decisions about "Store format", the fourth key strategy. Currently, Main Carrefour's formats are: Hypermarkets, supermarkets and convenience stores, besides they have hard discount and cash-and-carry stores. Store format changes from a country to another following consumers' preferences.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9587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</TotalTime>
  <Words>556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Contemporary Management II</vt:lpstr>
      <vt:lpstr>Carrefour</vt:lpstr>
      <vt:lpstr>Carrefour</vt:lpstr>
      <vt:lpstr>Carrefour</vt:lpstr>
      <vt:lpstr>Carrefour</vt:lpstr>
      <vt:lpstr>Carrefour</vt:lpstr>
      <vt:lpstr>Carrefour</vt:lpstr>
      <vt:lpstr>Carrefour</vt:lpstr>
      <vt:lpstr>Carrefour</vt:lpstr>
      <vt:lpstr>Carrefour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Contemporary Management II</dc:title>
  <dc:creator>Author 2</dc:creator>
  <cp:lastModifiedBy>Author 2</cp:lastModifiedBy>
  <cp:revision>3</cp:revision>
  <dcterms:created xsi:type="dcterms:W3CDTF">2020-01-14T12:27:16Z</dcterms:created>
  <dcterms:modified xsi:type="dcterms:W3CDTF">2020-01-14T12:58:55Z</dcterms:modified>
</cp:coreProperties>
</file>