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PROJE KONUSUNA KARAR VERME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Projenin uygulanması</a:t>
            </a:r>
            <a:endParaRPr lang="tr-T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788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Proje konusuna karar verme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Zaman çatısını oluşturma </a:t>
            </a:r>
            <a:endParaRPr lang="tr-TR" dirty="0" smtClean="0"/>
          </a:p>
          <a:p>
            <a:r>
              <a:rPr lang="tr-TR" dirty="0" smtClean="0"/>
              <a:t>Etkinlikleri </a:t>
            </a:r>
            <a:r>
              <a:rPr lang="tr-TR" dirty="0"/>
              <a:t>planlama </a:t>
            </a:r>
          </a:p>
          <a:p>
            <a:r>
              <a:rPr lang="tr-TR" dirty="0" smtClean="0"/>
              <a:t>Değerlendirme </a:t>
            </a:r>
            <a:r>
              <a:rPr lang="tr-TR" dirty="0"/>
              <a:t>planı hazırlama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başlatma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tamamlama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sunma</a:t>
            </a:r>
          </a:p>
        </p:txBody>
      </p:sp>
    </p:spTree>
    <p:extLst>
      <p:ext uri="{BB962C8B-B14F-4D97-AF65-F5344CB8AC3E}">
        <p14:creationId xmlns:p14="http://schemas.microsoft.com/office/powerpoint/2010/main" val="337396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Konuya karar verme aşağıdaki sorulara yanıt verme ile başlar;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Projenin ana hedefi nedir? </a:t>
            </a:r>
          </a:p>
          <a:p>
            <a:endParaRPr lang="tr-TR" sz="3600" dirty="0"/>
          </a:p>
          <a:p>
            <a:r>
              <a:rPr lang="tr-TR" sz="3600" dirty="0" smtClean="0"/>
              <a:t>(Bu proje ile amaçlanan nedir?)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1510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ZAMAN OLDUKÇA ÖNEMLİDİR!</a:t>
            </a:r>
            <a:endParaRPr lang="tr-TR" sz="36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598" y="3326920"/>
            <a:ext cx="3216179" cy="321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1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ETKİNLİKLERİ PLANLAMA </a:t>
            </a:r>
          </a:p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(Hangi etkinlikler?, Etkinliklerin sıralaması?)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943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ETKİNLİKLERİN ETKİSİNİ DEĞERLENDİRME ? </a:t>
            </a:r>
          </a:p>
          <a:p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Nasıl değerlendireceğiz?</a:t>
            </a:r>
          </a:p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ile değerlendireceğiz? 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330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 takvimini oluşturma </a:t>
            </a:r>
            <a:endParaRPr lang="tr-T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368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 hazırlıkların yapılması 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7063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İLGİLİ Kurumların İzni 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79898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11</TotalTime>
  <Words>81</Words>
  <Application>Microsoft Office PowerPoint</Application>
  <PresentationFormat>Geniş ekran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PROJE KONUSUNA KARAR VERME </vt:lpstr>
      <vt:lpstr>PowerPoint Sunusu</vt:lpstr>
      <vt:lpstr>Konuya karar verme aşağıdaki sorulara yanıt verme ile başlar;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</cp:lastModifiedBy>
  <cp:revision>6</cp:revision>
  <dcterms:created xsi:type="dcterms:W3CDTF">2019-05-09T12:18:36Z</dcterms:created>
  <dcterms:modified xsi:type="dcterms:W3CDTF">2020-04-06T13:25:13Z</dcterms:modified>
</cp:coreProperties>
</file>