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9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78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20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11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36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049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5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26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812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52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43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8B055-CA92-4843-B34F-E02309F5FA06}" type="datetimeFigureOut">
              <a:rPr lang="tr-TR" smtClean="0"/>
              <a:t>12.05.2019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4A4F8-04D0-43E6-B9EF-CE1B5D056D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000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Fiyatlandırma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074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Fiyat bir değer ölçüsüdür.</a:t>
            </a:r>
          </a:p>
          <a:p>
            <a:r>
              <a:rPr lang="tr-TR" smtClean="0"/>
              <a:t>Takas edilen değerdir.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7789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Fiyatı belirlemede kullanılan unsurlar	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Maliyet</a:t>
            </a:r>
          </a:p>
          <a:p>
            <a:r>
              <a:rPr lang="tr-TR" dirty="0" smtClean="0"/>
              <a:t>Talep</a:t>
            </a:r>
          </a:p>
          <a:p>
            <a:r>
              <a:rPr lang="tr-TR" dirty="0" smtClean="0"/>
              <a:t>Rekabet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692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Fiyatlandırmanın 5 C’si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Müşteriler</a:t>
            </a:r>
          </a:p>
          <a:p>
            <a:r>
              <a:rPr lang="tr-TR" dirty="0" smtClean="0"/>
              <a:t>Kanallar</a:t>
            </a:r>
          </a:p>
          <a:p>
            <a:r>
              <a:rPr lang="tr-TR" dirty="0" smtClean="0"/>
              <a:t>Uyumluluk</a:t>
            </a:r>
          </a:p>
          <a:p>
            <a:r>
              <a:rPr lang="tr-TR" dirty="0" smtClean="0"/>
              <a:t>Maliyetler</a:t>
            </a:r>
          </a:p>
          <a:p>
            <a:r>
              <a:rPr lang="tr-TR" dirty="0" smtClean="0"/>
              <a:t>Rekabet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2652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Fiyatlandırma Çeşitleri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 Fiyatlandırma</a:t>
            </a:r>
          </a:p>
          <a:p>
            <a:r>
              <a:rPr lang="tr-TR" dirty="0" smtClean="0"/>
              <a:t>Sezgilere Göre Fiyatlandırma</a:t>
            </a:r>
          </a:p>
          <a:p>
            <a:r>
              <a:rPr lang="tr-TR" dirty="0" err="1" smtClean="0"/>
              <a:t>Kalanlı</a:t>
            </a:r>
            <a:r>
              <a:rPr lang="tr-TR" dirty="0" smtClean="0"/>
              <a:t> Fiyatlandırma</a:t>
            </a:r>
          </a:p>
          <a:p>
            <a:r>
              <a:rPr lang="tr-TR" dirty="0" smtClean="0"/>
              <a:t>Deneme Yanılma Yöntemi</a:t>
            </a:r>
          </a:p>
          <a:p>
            <a:r>
              <a:rPr lang="tr-TR" dirty="0" smtClean="0"/>
              <a:t>Prestij Fiyatlandırma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5419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Ürün Karması Fiyatlandırma Stratejileri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Ürün hattı 	fiyatlandırması</a:t>
            </a:r>
          </a:p>
          <a:p>
            <a:r>
              <a:rPr lang="tr-TR" dirty="0" err="1" smtClean="0"/>
              <a:t>Opsiyonel</a:t>
            </a:r>
            <a:r>
              <a:rPr lang="tr-TR" dirty="0" smtClean="0"/>
              <a:t> ürün fiyatlandırması</a:t>
            </a:r>
          </a:p>
          <a:p>
            <a:r>
              <a:rPr lang="tr-TR" dirty="0" smtClean="0"/>
              <a:t>Kritik ürün fiyatlandırması</a:t>
            </a:r>
          </a:p>
          <a:p>
            <a:r>
              <a:rPr lang="tr-TR" dirty="0" smtClean="0"/>
              <a:t>Yan ürün fiyatlandırması</a:t>
            </a:r>
          </a:p>
          <a:p>
            <a:r>
              <a:rPr lang="tr-TR" dirty="0" smtClean="0"/>
              <a:t>Ürün demeti fiyatlandırması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1824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 değişiklikleri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Fiyat azaltma</a:t>
            </a:r>
          </a:p>
          <a:p>
            <a:r>
              <a:rPr lang="tr-TR" dirty="0" smtClean="0"/>
              <a:t>Tüketicilerin fiyat değişikliklerine tepkileri</a:t>
            </a:r>
          </a:p>
          <a:p>
            <a:r>
              <a:rPr lang="tr-TR" dirty="0" smtClean="0"/>
              <a:t>Rakiplerin fiyat değişikliklerine tepkileri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1892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61</Words>
  <Application>Microsoft Office PowerPoint</Application>
  <PresentationFormat>Geniş ekran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Fiyatlandırma</vt:lpstr>
      <vt:lpstr>Fiyat nedir?</vt:lpstr>
      <vt:lpstr>Fiyatı belirlemede kullanılan unsurlar  </vt:lpstr>
      <vt:lpstr>Fiyatlandırmanın 5 C’si</vt:lpstr>
      <vt:lpstr>Diğer Fiyatlandırma Çeşitleri</vt:lpstr>
      <vt:lpstr>Ürün Karması Fiyatlandırma Stratejileri</vt:lpstr>
      <vt:lpstr>Fiyat değişiklikleri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Fiyatlandırma</dc:title>
  <dc:creator>ilef</dc:creator>
  <cp:lastModifiedBy>ilef</cp:lastModifiedBy>
  <cp:revision>3</cp:revision>
  <dcterms:created xsi:type="dcterms:W3CDTF">2019-05-12T12:34:17Z</dcterms:created>
  <dcterms:modified xsi:type="dcterms:W3CDTF">2019-05-12T14:48:53Z</dcterms:modified>
</cp:coreProperties>
</file>