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3" r:id="rId1"/>
  </p:sldMasterIdLst>
  <p:notesMasterIdLst>
    <p:notesMasterId r:id="rId10"/>
  </p:notesMasterIdLst>
  <p:sldIdLst>
    <p:sldId id="259" r:id="rId2"/>
    <p:sldId id="261" r:id="rId3"/>
    <p:sldId id="262" r:id="rId4"/>
    <p:sldId id="257" r:id="rId5"/>
    <p:sldId id="264" r:id="rId6"/>
    <p:sldId id="263" r:id="rId7"/>
    <p:sldId id="266" r:id="rId8"/>
    <p:sldId id="267" r:id="rId9"/>
  </p:sldIdLst>
  <p:sldSz cx="9144000" cy="6858000" type="screen4x3"/>
  <p:notesSz cx="6858000" cy="9144000"/>
  <p:defaultTextStyle>
    <a:defPPr>
      <a:defRPr lang="tr-T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FF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1506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B2358B6-641C-4542-A861-D96C803F59F9}" type="datetimeFigureOut">
              <a:rPr lang="tr-TR" smtClean="0"/>
              <a:t>15.11.2019</a:t>
            </a:fld>
            <a:endParaRPr lang="tr-T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C4B66E0-C97F-4721-9391-17B2F05E791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305842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photojournal.jpl.nasa.gov/catalog/PIA17046" TargetMode="External"/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>https://www.bbvaopenmind.com/en/planets-of-the-solar-system-international-astronomical-union-definition/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4B66E0-C97F-4721-9391-17B2F05E791E}" type="slidenum">
              <a:rPr lang="tr-TR" smtClean="0"/>
              <a:t>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1420443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>http://spaceguard.rm.iasf.cnr.it/NScience/neo/neo-what/com-oort.htm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4B66E0-C97F-4721-9391-17B2F05E791E}" type="slidenum">
              <a:rPr lang="tr-TR" smtClean="0"/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0689158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>https://en.wikipedia.org/wiki/Oort_cloud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4B66E0-C97F-4721-9391-17B2F05E791E}" type="slidenum">
              <a:rPr lang="tr-TR" smtClean="0"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2403872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>https://en.wikipedia.org/wiki/Oort_cloud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4B66E0-C97F-4721-9391-17B2F05E791E}" type="slidenum">
              <a:rPr lang="tr-TR" smtClean="0"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3654828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>https://en.wikipedia.org/wiki/Oort_cloud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4B66E0-C97F-4721-9391-17B2F05E791E}" type="slidenum">
              <a:rPr lang="tr-TR" smtClean="0"/>
              <a:t>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8660484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r>
              <a:rPr lang="tr-TR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http://photojournal.jpl.nasa.gov/catalog/PIA17046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4B66E0-C97F-4721-9391-17B2F05E791E}" type="slidenum">
              <a:rPr lang="tr-TR" smtClean="0"/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860026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530" name="Group 2"/>
          <p:cNvGrpSpPr>
            <a:grpSpLocks/>
          </p:cNvGrpSpPr>
          <p:nvPr/>
        </p:nvGrpSpPr>
        <p:grpSpPr bwMode="auto">
          <a:xfrm>
            <a:off x="0" y="0"/>
            <a:ext cx="9144000" cy="6856413"/>
            <a:chOff x="0" y="0"/>
            <a:chExt cx="5760" cy="4319"/>
          </a:xfrm>
        </p:grpSpPr>
        <p:sp>
          <p:nvSpPr>
            <p:cNvPr id="22531" name="Freeform 3"/>
            <p:cNvSpPr>
              <a:spLocks/>
            </p:cNvSpPr>
            <p:nvPr/>
          </p:nvSpPr>
          <p:spPr bwMode="hidden">
            <a:xfrm>
              <a:off x="0" y="12"/>
              <a:ext cx="5758" cy="3273"/>
            </a:xfrm>
            <a:custGeom>
              <a:avLst/>
              <a:gdLst>
                <a:gd name="T0" fmla="*/ 3193 w 5740"/>
                <a:gd name="T1" fmla="*/ 1816 h 3273"/>
                <a:gd name="T2" fmla="*/ 0 w 5740"/>
                <a:gd name="T3" fmla="*/ 0 h 3273"/>
                <a:gd name="T4" fmla="*/ 0 w 5740"/>
                <a:gd name="T5" fmla="*/ 522 h 3273"/>
                <a:gd name="T6" fmla="*/ 3037 w 5740"/>
                <a:gd name="T7" fmla="*/ 1978 h 3273"/>
                <a:gd name="T8" fmla="*/ 5740 w 5740"/>
                <a:gd name="T9" fmla="*/ 3273 h 3273"/>
                <a:gd name="T10" fmla="*/ 5740 w 5740"/>
                <a:gd name="T11" fmla="*/ 3267 h 3273"/>
                <a:gd name="T12" fmla="*/ 3193 w 5740"/>
                <a:gd name="T13" fmla="*/ 1816 h 3273"/>
                <a:gd name="T14" fmla="*/ 3193 w 5740"/>
                <a:gd name="T15" fmla="*/ 1816 h 32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740" h="3273">
                  <a:moveTo>
                    <a:pt x="3193" y="1816"/>
                  </a:moveTo>
                  <a:lnTo>
                    <a:pt x="0" y="0"/>
                  </a:lnTo>
                  <a:lnTo>
                    <a:pt x="0" y="522"/>
                  </a:lnTo>
                  <a:lnTo>
                    <a:pt x="3037" y="1978"/>
                  </a:lnTo>
                  <a:lnTo>
                    <a:pt x="5740" y="3273"/>
                  </a:lnTo>
                  <a:lnTo>
                    <a:pt x="5740" y="3267"/>
                  </a:lnTo>
                  <a:lnTo>
                    <a:pt x="3193" y="1816"/>
                  </a:lnTo>
                  <a:lnTo>
                    <a:pt x="3193" y="181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3529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22532" name="Freeform 4"/>
            <p:cNvSpPr>
              <a:spLocks/>
            </p:cNvSpPr>
            <p:nvPr/>
          </p:nvSpPr>
          <p:spPr bwMode="hidden">
            <a:xfrm>
              <a:off x="149" y="0"/>
              <a:ext cx="5609" cy="3243"/>
            </a:xfrm>
            <a:custGeom>
              <a:avLst/>
              <a:gdLst>
                <a:gd name="T0" fmla="*/ 3163 w 5591"/>
                <a:gd name="T1" fmla="*/ 1714 h 3243"/>
                <a:gd name="T2" fmla="*/ 431 w 5591"/>
                <a:gd name="T3" fmla="*/ 0 h 3243"/>
                <a:gd name="T4" fmla="*/ 0 w 5591"/>
                <a:gd name="T5" fmla="*/ 0 h 3243"/>
                <a:gd name="T6" fmla="*/ 3086 w 5591"/>
                <a:gd name="T7" fmla="*/ 1786 h 3243"/>
                <a:gd name="T8" fmla="*/ 5591 w 5591"/>
                <a:gd name="T9" fmla="*/ 3243 h 3243"/>
                <a:gd name="T10" fmla="*/ 5591 w 5591"/>
                <a:gd name="T11" fmla="*/ 3237 h 3243"/>
                <a:gd name="T12" fmla="*/ 3163 w 5591"/>
                <a:gd name="T13" fmla="*/ 1714 h 3243"/>
                <a:gd name="T14" fmla="*/ 3163 w 5591"/>
                <a:gd name="T15" fmla="*/ 1714 h 32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591" h="3243">
                  <a:moveTo>
                    <a:pt x="3163" y="1714"/>
                  </a:moveTo>
                  <a:lnTo>
                    <a:pt x="431" y="0"/>
                  </a:lnTo>
                  <a:lnTo>
                    <a:pt x="0" y="0"/>
                  </a:lnTo>
                  <a:lnTo>
                    <a:pt x="3086" y="1786"/>
                  </a:lnTo>
                  <a:lnTo>
                    <a:pt x="5591" y="3243"/>
                  </a:lnTo>
                  <a:lnTo>
                    <a:pt x="5591" y="3237"/>
                  </a:lnTo>
                  <a:lnTo>
                    <a:pt x="3163" y="1714"/>
                  </a:lnTo>
                  <a:lnTo>
                    <a:pt x="3163" y="1714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078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22533" name="Freeform 5"/>
            <p:cNvSpPr>
              <a:spLocks/>
            </p:cNvSpPr>
            <p:nvPr/>
          </p:nvSpPr>
          <p:spPr bwMode="hidden">
            <a:xfrm>
              <a:off x="0" y="3433"/>
              <a:ext cx="4038" cy="191"/>
            </a:xfrm>
            <a:custGeom>
              <a:avLst/>
              <a:gdLst>
                <a:gd name="T0" fmla="*/ 0 w 4042"/>
                <a:gd name="T1" fmla="*/ 156 h 192"/>
                <a:gd name="T2" fmla="*/ 4042 w 4042"/>
                <a:gd name="T3" fmla="*/ 192 h 192"/>
                <a:gd name="T4" fmla="*/ 4042 w 4042"/>
                <a:gd name="T5" fmla="*/ 144 h 192"/>
                <a:gd name="T6" fmla="*/ 0 w 4042"/>
                <a:gd name="T7" fmla="*/ 0 h 192"/>
                <a:gd name="T8" fmla="*/ 0 w 4042"/>
                <a:gd name="T9" fmla="*/ 156 h 192"/>
                <a:gd name="T10" fmla="*/ 0 w 4042"/>
                <a:gd name="T11" fmla="*/ 156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042" h="192">
                  <a:moveTo>
                    <a:pt x="0" y="156"/>
                  </a:moveTo>
                  <a:lnTo>
                    <a:pt x="4042" y="192"/>
                  </a:lnTo>
                  <a:lnTo>
                    <a:pt x="4042" y="144"/>
                  </a:lnTo>
                  <a:lnTo>
                    <a:pt x="0" y="0"/>
                  </a:lnTo>
                  <a:lnTo>
                    <a:pt x="0" y="156"/>
                  </a:lnTo>
                  <a:lnTo>
                    <a:pt x="0" y="15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5686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22534" name="Freeform 6"/>
            <p:cNvSpPr>
              <a:spLocks/>
            </p:cNvSpPr>
            <p:nvPr/>
          </p:nvSpPr>
          <p:spPr bwMode="hidden">
            <a:xfrm>
              <a:off x="4038" y="3577"/>
              <a:ext cx="1720" cy="65"/>
            </a:xfrm>
            <a:custGeom>
              <a:avLst/>
              <a:gdLst>
                <a:gd name="T0" fmla="*/ 1722 w 1722"/>
                <a:gd name="T1" fmla="*/ 66 h 66"/>
                <a:gd name="T2" fmla="*/ 1722 w 1722"/>
                <a:gd name="T3" fmla="*/ 60 h 66"/>
                <a:gd name="T4" fmla="*/ 0 w 1722"/>
                <a:gd name="T5" fmla="*/ 0 h 66"/>
                <a:gd name="T6" fmla="*/ 0 w 1722"/>
                <a:gd name="T7" fmla="*/ 48 h 66"/>
                <a:gd name="T8" fmla="*/ 1722 w 1722"/>
                <a:gd name="T9" fmla="*/ 66 h 66"/>
                <a:gd name="T10" fmla="*/ 1722 w 1722"/>
                <a:gd name="T11" fmla="*/ 66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722" h="66">
                  <a:moveTo>
                    <a:pt x="1722" y="66"/>
                  </a:moveTo>
                  <a:lnTo>
                    <a:pt x="1722" y="60"/>
                  </a:lnTo>
                  <a:lnTo>
                    <a:pt x="0" y="0"/>
                  </a:lnTo>
                  <a:lnTo>
                    <a:pt x="0" y="48"/>
                  </a:lnTo>
                  <a:lnTo>
                    <a:pt x="1722" y="66"/>
                  </a:lnTo>
                  <a:lnTo>
                    <a:pt x="1722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22535" name="Freeform 7"/>
            <p:cNvSpPr>
              <a:spLocks/>
            </p:cNvSpPr>
            <p:nvPr/>
          </p:nvSpPr>
          <p:spPr bwMode="hidden">
            <a:xfrm>
              <a:off x="0" y="3726"/>
              <a:ext cx="4784" cy="329"/>
            </a:xfrm>
            <a:custGeom>
              <a:avLst/>
              <a:gdLst>
                <a:gd name="T0" fmla="*/ 0 w 4789"/>
                <a:gd name="T1" fmla="*/ 329 h 329"/>
                <a:gd name="T2" fmla="*/ 4789 w 4789"/>
                <a:gd name="T3" fmla="*/ 77 h 329"/>
                <a:gd name="T4" fmla="*/ 4789 w 4789"/>
                <a:gd name="T5" fmla="*/ 0 h 329"/>
                <a:gd name="T6" fmla="*/ 0 w 4789"/>
                <a:gd name="T7" fmla="*/ 107 h 329"/>
                <a:gd name="T8" fmla="*/ 0 w 4789"/>
                <a:gd name="T9" fmla="*/ 329 h 329"/>
                <a:gd name="T10" fmla="*/ 0 w 4789"/>
                <a:gd name="T11" fmla="*/ 329 h 3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789" h="329">
                  <a:moveTo>
                    <a:pt x="0" y="329"/>
                  </a:moveTo>
                  <a:lnTo>
                    <a:pt x="4789" y="77"/>
                  </a:lnTo>
                  <a:lnTo>
                    <a:pt x="4789" y="0"/>
                  </a:lnTo>
                  <a:lnTo>
                    <a:pt x="0" y="107"/>
                  </a:lnTo>
                  <a:lnTo>
                    <a:pt x="0" y="329"/>
                  </a:lnTo>
                  <a:lnTo>
                    <a:pt x="0" y="329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1961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22536" name="Freeform 8"/>
            <p:cNvSpPr>
              <a:spLocks/>
            </p:cNvSpPr>
            <p:nvPr/>
          </p:nvSpPr>
          <p:spPr bwMode="hidden">
            <a:xfrm>
              <a:off x="4784" y="3702"/>
              <a:ext cx="974" cy="101"/>
            </a:xfrm>
            <a:custGeom>
              <a:avLst/>
              <a:gdLst>
                <a:gd name="T0" fmla="*/ 975 w 975"/>
                <a:gd name="T1" fmla="*/ 48 h 101"/>
                <a:gd name="T2" fmla="*/ 975 w 975"/>
                <a:gd name="T3" fmla="*/ 0 h 101"/>
                <a:gd name="T4" fmla="*/ 0 w 975"/>
                <a:gd name="T5" fmla="*/ 24 h 101"/>
                <a:gd name="T6" fmla="*/ 0 w 975"/>
                <a:gd name="T7" fmla="*/ 101 h 101"/>
                <a:gd name="T8" fmla="*/ 975 w 975"/>
                <a:gd name="T9" fmla="*/ 48 h 101"/>
                <a:gd name="T10" fmla="*/ 975 w 975"/>
                <a:gd name="T11" fmla="*/ 48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75" h="101">
                  <a:moveTo>
                    <a:pt x="975" y="48"/>
                  </a:moveTo>
                  <a:lnTo>
                    <a:pt x="975" y="0"/>
                  </a:lnTo>
                  <a:lnTo>
                    <a:pt x="0" y="24"/>
                  </a:lnTo>
                  <a:lnTo>
                    <a:pt x="0" y="101"/>
                  </a:lnTo>
                  <a:lnTo>
                    <a:pt x="975" y="48"/>
                  </a:lnTo>
                  <a:lnTo>
                    <a:pt x="975" y="4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22537" name="Freeform 9"/>
            <p:cNvSpPr>
              <a:spLocks/>
            </p:cNvSpPr>
            <p:nvPr/>
          </p:nvSpPr>
          <p:spPr bwMode="hidden">
            <a:xfrm>
              <a:off x="3619" y="3815"/>
              <a:ext cx="2139" cy="198"/>
            </a:xfrm>
            <a:custGeom>
              <a:avLst/>
              <a:gdLst>
                <a:gd name="T0" fmla="*/ 2141 w 2141"/>
                <a:gd name="T1" fmla="*/ 0 h 198"/>
                <a:gd name="T2" fmla="*/ 0 w 2141"/>
                <a:gd name="T3" fmla="*/ 156 h 198"/>
                <a:gd name="T4" fmla="*/ 0 w 2141"/>
                <a:gd name="T5" fmla="*/ 198 h 198"/>
                <a:gd name="T6" fmla="*/ 2141 w 2141"/>
                <a:gd name="T7" fmla="*/ 0 h 198"/>
                <a:gd name="T8" fmla="*/ 2141 w 2141"/>
                <a:gd name="T9" fmla="*/ 0 h 1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41" h="198">
                  <a:moveTo>
                    <a:pt x="2141" y="0"/>
                  </a:moveTo>
                  <a:lnTo>
                    <a:pt x="0" y="156"/>
                  </a:lnTo>
                  <a:lnTo>
                    <a:pt x="0" y="198"/>
                  </a:lnTo>
                  <a:lnTo>
                    <a:pt x="2141" y="0"/>
                  </a:lnTo>
                  <a:lnTo>
                    <a:pt x="214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22538" name="Freeform 10"/>
            <p:cNvSpPr>
              <a:spLocks/>
            </p:cNvSpPr>
            <p:nvPr/>
          </p:nvSpPr>
          <p:spPr bwMode="hidden">
            <a:xfrm>
              <a:off x="0" y="3971"/>
              <a:ext cx="3619" cy="348"/>
            </a:xfrm>
            <a:custGeom>
              <a:avLst/>
              <a:gdLst>
                <a:gd name="T0" fmla="*/ 0 w 3623"/>
                <a:gd name="T1" fmla="*/ 348 h 348"/>
                <a:gd name="T2" fmla="*/ 311 w 3623"/>
                <a:gd name="T3" fmla="*/ 348 h 348"/>
                <a:gd name="T4" fmla="*/ 3623 w 3623"/>
                <a:gd name="T5" fmla="*/ 42 h 348"/>
                <a:gd name="T6" fmla="*/ 3623 w 3623"/>
                <a:gd name="T7" fmla="*/ 0 h 348"/>
                <a:gd name="T8" fmla="*/ 0 w 3623"/>
                <a:gd name="T9" fmla="*/ 264 h 348"/>
                <a:gd name="T10" fmla="*/ 0 w 3623"/>
                <a:gd name="T11" fmla="*/ 348 h 348"/>
                <a:gd name="T12" fmla="*/ 0 w 3623"/>
                <a:gd name="T13" fmla="*/ 348 h 3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23" h="348">
                  <a:moveTo>
                    <a:pt x="0" y="348"/>
                  </a:moveTo>
                  <a:lnTo>
                    <a:pt x="311" y="348"/>
                  </a:lnTo>
                  <a:lnTo>
                    <a:pt x="3623" y="42"/>
                  </a:lnTo>
                  <a:lnTo>
                    <a:pt x="3623" y="0"/>
                  </a:lnTo>
                  <a:lnTo>
                    <a:pt x="0" y="264"/>
                  </a:lnTo>
                  <a:lnTo>
                    <a:pt x="0" y="348"/>
                  </a:lnTo>
                  <a:lnTo>
                    <a:pt x="0" y="34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2549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22539" name="Freeform 11"/>
            <p:cNvSpPr>
              <a:spLocks/>
            </p:cNvSpPr>
            <p:nvPr/>
          </p:nvSpPr>
          <p:spPr bwMode="hidden">
            <a:xfrm>
              <a:off x="2097" y="4043"/>
              <a:ext cx="2514" cy="276"/>
            </a:xfrm>
            <a:custGeom>
              <a:avLst/>
              <a:gdLst>
                <a:gd name="T0" fmla="*/ 2182 w 2517"/>
                <a:gd name="T1" fmla="*/ 276 h 276"/>
                <a:gd name="T2" fmla="*/ 2517 w 2517"/>
                <a:gd name="T3" fmla="*/ 204 h 276"/>
                <a:gd name="T4" fmla="*/ 2260 w 2517"/>
                <a:gd name="T5" fmla="*/ 0 h 276"/>
                <a:gd name="T6" fmla="*/ 0 w 2517"/>
                <a:gd name="T7" fmla="*/ 276 h 276"/>
                <a:gd name="T8" fmla="*/ 2182 w 2517"/>
                <a:gd name="T9" fmla="*/ 276 h 276"/>
                <a:gd name="T10" fmla="*/ 2182 w 2517"/>
                <a:gd name="T11" fmla="*/ 276 h 2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17" h="276">
                  <a:moveTo>
                    <a:pt x="2182" y="276"/>
                  </a:moveTo>
                  <a:lnTo>
                    <a:pt x="2517" y="204"/>
                  </a:lnTo>
                  <a:lnTo>
                    <a:pt x="2260" y="0"/>
                  </a:lnTo>
                  <a:lnTo>
                    <a:pt x="0" y="276"/>
                  </a:lnTo>
                  <a:lnTo>
                    <a:pt x="2182" y="276"/>
                  </a:lnTo>
                  <a:lnTo>
                    <a:pt x="2182" y="27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22540" name="Freeform 12"/>
            <p:cNvSpPr>
              <a:spLocks/>
            </p:cNvSpPr>
            <p:nvPr/>
          </p:nvSpPr>
          <p:spPr bwMode="hidden">
            <a:xfrm>
              <a:off x="4354" y="3869"/>
              <a:ext cx="1404" cy="378"/>
            </a:xfrm>
            <a:custGeom>
              <a:avLst/>
              <a:gdLst>
                <a:gd name="T0" fmla="*/ 1405 w 1405"/>
                <a:gd name="T1" fmla="*/ 126 h 378"/>
                <a:gd name="T2" fmla="*/ 1405 w 1405"/>
                <a:gd name="T3" fmla="*/ 0 h 378"/>
                <a:gd name="T4" fmla="*/ 0 w 1405"/>
                <a:gd name="T5" fmla="*/ 174 h 378"/>
                <a:gd name="T6" fmla="*/ 257 w 1405"/>
                <a:gd name="T7" fmla="*/ 378 h 378"/>
                <a:gd name="T8" fmla="*/ 1405 w 1405"/>
                <a:gd name="T9" fmla="*/ 126 h 378"/>
                <a:gd name="T10" fmla="*/ 1405 w 1405"/>
                <a:gd name="T11" fmla="*/ 126 h 3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05" h="378">
                  <a:moveTo>
                    <a:pt x="1405" y="126"/>
                  </a:moveTo>
                  <a:lnTo>
                    <a:pt x="1405" y="0"/>
                  </a:lnTo>
                  <a:lnTo>
                    <a:pt x="0" y="174"/>
                  </a:lnTo>
                  <a:lnTo>
                    <a:pt x="257" y="378"/>
                  </a:lnTo>
                  <a:lnTo>
                    <a:pt x="1405" y="126"/>
                  </a:lnTo>
                  <a:lnTo>
                    <a:pt x="1405" y="12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6863"/>
                    <a:invGamma/>
                  </a:schemeClr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22541" name="Freeform 13"/>
            <p:cNvSpPr>
              <a:spLocks/>
            </p:cNvSpPr>
            <p:nvPr/>
          </p:nvSpPr>
          <p:spPr bwMode="hidden">
            <a:xfrm>
              <a:off x="5030" y="3151"/>
              <a:ext cx="728" cy="240"/>
            </a:xfrm>
            <a:custGeom>
              <a:avLst/>
              <a:gdLst>
                <a:gd name="T0" fmla="*/ 729 w 729"/>
                <a:gd name="T1" fmla="*/ 240 h 240"/>
                <a:gd name="T2" fmla="*/ 0 w 729"/>
                <a:gd name="T3" fmla="*/ 0 h 240"/>
                <a:gd name="T4" fmla="*/ 0 w 729"/>
                <a:gd name="T5" fmla="*/ 6 h 240"/>
                <a:gd name="T6" fmla="*/ 729 w 729"/>
                <a:gd name="T7" fmla="*/ 240 h 240"/>
                <a:gd name="T8" fmla="*/ 729 w 729"/>
                <a:gd name="T9" fmla="*/ 240 h 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29" h="240">
                  <a:moveTo>
                    <a:pt x="729" y="240"/>
                  </a:moveTo>
                  <a:lnTo>
                    <a:pt x="0" y="0"/>
                  </a:lnTo>
                  <a:lnTo>
                    <a:pt x="0" y="6"/>
                  </a:lnTo>
                  <a:lnTo>
                    <a:pt x="729" y="240"/>
                  </a:lnTo>
                  <a:lnTo>
                    <a:pt x="729" y="24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22542" name="Freeform 14"/>
            <p:cNvSpPr>
              <a:spLocks/>
            </p:cNvSpPr>
            <p:nvPr/>
          </p:nvSpPr>
          <p:spPr bwMode="hidden">
            <a:xfrm>
              <a:off x="0" y="1486"/>
              <a:ext cx="5030" cy="1671"/>
            </a:xfrm>
            <a:custGeom>
              <a:avLst/>
              <a:gdLst>
                <a:gd name="T0" fmla="*/ 0 w 5035"/>
                <a:gd name="T1" fmla="*/ 72 h 1672"/>
                <a:gd name="T2" fmla="*/ 5035 w 5035"/>
                <a:gd name="T3" fmla="*/ 1672 h 1672"/>
                <a:gd name="T4" fmla="*/ 5035 w 5035"/>
                <a:gd name="T5" fmla="*/ 1666 h 1672"/>
                <a:gd name="T6" fmla="*/ 0 w 5035"/>
                <a:gd name="T7" fmla="*/ 0 h 1672"/>
                <a:gd name="T8" fmla="*/ 0 w 5035"/>
                <a:gd name="T9" fmla="*/ 72 h 1672"/>
                <a:gd name="T10" fmla="*/ 0 w 5035"/>
                <a:gd name="T11" fmla="*/ 72 h 1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035" h="1672">
                  <a:moveTo>
                    <a:pt x="0" y="72"/>
                  </a:moveTo>
                  <a:lnTo>
                    <a:pt x="5035" y="1672"/>
                  </a:lnTo>
                  <a:lnTo>
                    <a:pt x="5035" y="1666"/>
                  </a:lnTo>
                  <a:lnTo>
                    <a:pt x="0" y="0"/>
                  </a:lnTo>
                  <a:lnTo>
                    <a:pt x="0" y="72"/>
                  </a:lnTo>
                  <a:lnTo>
                    <a:pt x="0" y="72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451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22543" name="Freeform 15"/>
            <p:cNvSpPr>
              <a:spLocks/>
            </p:cNvSpPr>
            <p:nvPr/>
          </p:nvSpPr>
          <p:spPr bwMode="hidden">
            <a:xfrm>
              <a:off x="5030" y="3049"/>
              <a:ext cx="728" cy="318"/>
            </a:xfrm>
            <a:custGeom>
              <a:avLst/>
              <a:gdLst>
                <a:gd name="T0" fmla="*/ 729 w 729"/>
                <a:gd name="T1" fmla="*/ 318 h 318"/>
                <a:gd name="T2" fmla="*/ 729 w 729"/>
                <a:gd name="T3" fmla="*/ 312 h 318"/>
                <a:gd name="T4" fmla="*/ 0 w 729"/>
                <a:gd name="T5" fmla="*/ 0 h 318"/>
                <a:gd name="T6" fmla="*/ 0 w 729"/>
                <a:gd name="T7" fmla="*/ 54 h 318"/>
                <a:gd name="T8" fmla="*/ 729 w 729"/>
                <a:gd name="T9" fmla="*/ 318 h 318"/>
                <a:gd name="T10" fmla="*/ 729 w 729"/>
                <a:gd name="T11" fmla="*/ 318 h 3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29" h="318">
                  <a:moveTo>
                    <a:pt x="729" y="318"/>
                  </a:moveTo>
                  <a:lnTo>
                    <a:pt x="729" y="312"/>
                  </a:lnTo>
                  <a:lnTo>
                    <a:pt x="0" y="0"/>
                  </a:lnTo>
                  <a:lnTo>
                    <a:pt x="0" y="54"/>
                  </a:lnTo>
                  <a:lnTo>
                    <a:pt x="729" y="318"/>
                  </a:lnTo>
                  <a:lnTo>
                    <a:pt x="729" y="31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22544" name="Freeform 16"/>
            <p:cNvSpPr>
              <a:spLocks/>
            </p:cNvSpPr>
            <p:nvPr/>
          </p:nvSpPr>
          <p:spPr bwMode="hidden">
            <a:xfrm>
              <a:off x="0" y="916"/>
              <a:ext cx="5030" cy="2187"/>
            </a:xfrm>
            <a:custGeom>
              <a:avLst/>
              <a:gdLst>
                <a:gd name="T0" fmla="*/ 0 w 5035"/>
                <a:gd name="T1" fmla="*/ 396 h 2188"/>
                <a:gd name="T2" fmla="*/ 5035 w 5035"/>
                <a:gd name="T3" fmla="*/ 2188 h 2188"/>
                <a:gd name="T4" fmla="*/ 5035 w 5035"/>
                <a:gd name="T5" fmla="*/ 2134 h 2188"/>
                <a:gd name="T6" fmla="*/ 0 w 5035"/>
                <a:gd name="T7" fmla="*/ 0 h 2188"/>
                <a:gd name="T8" fmla="*/ 0 w 5035"/>
                <a:gd name="T9" fmla="*/ 396 h 2188"/>
                <a:gd name="T10" fmla="*/ 0 w 5035"/>
                <a:gd name="T11" fmla="*/ 396 h 2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035" h="2188">
                  <a:moveTo>
                    <a:pt x="0" y="396"/>
                  </a:moveTo>
                  <a:lnTo>
                    <a:pt x="5035" y="2188"/>
                  </a:lnTo>
                  <a:lnTo>
                    <a:pt x="5035" y="2134"/>
                  </a:lnTo>
                  <a:lnTo>
                    <a:pt x="0" y="0"/>
                  </a:lnTo>
                  <a:lnTo>
                    <a:pt x="0" y="396"/>
                  </a:lnTo>
                  <a:lnTo>
                    <a:pt x="0" y="39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6667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22545" name="Freeform 17"/>
            <p:cNvSpPr>
              <a:spLocks/>
            </p:cNvSpPr>
            <p:nvPr/>
          </p:nvSpPr>
          <p:spPr bwMode="hidden">
            <a:xfrm>
              <a:off x="2294" y="0"/>
              <a:ext cx="3159" cy="2725"/>
            </a:xfrm>
            <a:custGeom>
              <a:avLst/>
              <a:gdLst>
                <a:gd name="T0" fmla="*/ 0 w 3163"/>
                <a:gd name="T1" fmla="*/ 0 h 2727"/>
                <a:gd name="T2" fmla="*/ 3145 w 3163"/>
                <a:gd name="T3" fmla="*/ 2727 h 2727"/>
                <a:gd name="T4" fmla="*/ 3163 w 3163"/>
                <a:gd name="T5" fmla="*/ 2704 h 2727"/>
                <a:gd name="T6" fmla="*/ 102 w 3163"/>
                <a:gd name="T7" fmla="*/ 0 h 2727"/>
                <a:gd name="T8" fmla="*/ 0 w 3163"/>
                <a:gd name="T9" fmla="*/ 0 h 2727"/>
                <a:gd name="T10" fmla="*/ 0 w 3163"/>
                <a:gd name="T11" fmla="*/ 0 h 2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63" h="2727">
                  <a:moveTo>
                    <a:pt x="0" y="0"/>
                  </a:moveTo>
                  <a:lnTo>
                    <a:pt x="3145" y="2727"/>
                  </a:lnTo>
                  <a:lnTo>
                    <a:pt x="3163" y="2704"/>
                  </a:lnTo>
                  <a:lnTo>
                    <a:pt x="10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980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22546" name="Freeform 18"/>
            <p:cNvSpPr>
              <a:spLocks/>
            </p:cNvSpPr>
            <p:nvPr/>
          </p:nvSpPr>
          <p:spPr bwMode="hidden">
            <a:xfrm>
              <a:off x="5435" y="2702"/>
              <a:ext cx="323" cy="299"/>
            </a:xfrm>
            <a:custGeom>
              <a:avLst/>
              <a:gdLst>
                <a:gd name="T0" fmla="*/ 323 w 323"/>
                <a:gd name="T1" fmla="*/ 299 h 299"/>
                <a:gd name="T2" fmla="*/ 323 w 323"/>
                <a:gd name="T3" fmla="*/ 263 h 299"/>
                <a:gd name="T4" fmla="*/ 18 w 323"/>
                <a:gd name="T5" fmla="*/ 0 h 299"/>
                <a:gd name="T6" fmla="*/ 0 w 323"/>
                <a:gd name="T7" fmla="*/ 23 h 299"/>
                <a:gd name="T8" fmla="*/ 323 w 323"/>
                <a:gd name="T9" fmla="*/ 299 h 299"/>
                <a:gd name="T10" fmla="*/ 323 w 323"/>
                <a:gd name="T11" fmla="*/ 299 h 2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23" h="299">
                  <a:moveTo>
                    <a:pt x="323" y="299"/>
                  </a:moveTo>
                  <a:lnTo>
                    <a:pt x="323" y="263"/>
                  </a:lnTo>
                  <a:lnTo>
                    <a:pt x="18" y="0"/>
                  </a:lnTo>
                  <a:lnTo>
                    <a:pt x="0" y="23"/>
                  </a:lnTo>
                  <a:lnTo>
                    <a:pt x="323" y="299"/>
                  </a:lnTo>
                  <a:lnTo>
                    <a:pt x="323" y="29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4118"/>
                    <a:invGamma/>
                  </a:schemeClr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22547" name="Freeform 19"/>
            <p:cNvSpPr>
              <a:spLocks/>
            </p:cNvSpPr>
            <p:nvPr/>
          </p:nvSpPr>
          <p:spPr bwMode="hidden">
            <a:xfrm>
              <a:off x="5477" y="2588"/>
              <a:ext cx="281" cy="335"/>
            </a:xfrm>
            <a:custGeom>
              <a:avLst/>
              <a:gdLst>
                <a:gd name="T0" fmla="*/ 281 w 281"/>
                <a:gd name="T1" fmla="*/ 335 h 335"/>
                <a:gd name="T2" fmla="*/ 281 w 281"/>
                <a:gd name="T3" fmla="*/ 173 h 335"/>
                <a:gd name="T4" fmla="*/ 96 w 281"/>
                <a:gd name="T5" fmla="*/ 0 h 335"/>
                <a:gd name="T6" fmla="*/ 0 w 281"/>
                <a:gd name="T7" fmla="*/ 90 h 335"/>
                <a:gd name="T8" fmla="*/ 281 w 281"/>
                <a:gd name="T9" fmla="*/ 335 h 335"/>
                <a:gd name="T10" fmla="*/ 281 w 281"/>
                <a:gd name="T11" fmla="*/ 335 h 3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81" h="335">
                  <a:moveTo>
                    <a:pt x="281" y="335"/>
                  </a:moveTo>
                  <a:lnTo>
                    <a:pt x="281" y="173"/>
                  </a:lnTo>
                  <a:lnTo>
                    <a:pt x="96" y="0"/>
                  </a:lnTo>
                  <a:lnTo>
                    <a:pt x="0" y="90"/>
                  </a:lnTo>
                  <a:lnTo>
                    <a:pt x="281" y="335"/>
                  </a:lnTo>
                  <a:lnTo>
                    <a:pt x="281" y="33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22548" name="Freeform 20"/>
            <p:cNvSpPr>
              <a:spLocks/>
            </p:cNvSpPr>
            <p:nvPr/>
          </p:nvSpPr>
          <p:spPr bwMode="hidden">
            <a:xfrm>
              <a:off x="2454" y="0"/>
              <a:ext cx="3119" cy="2678"/>
            </a:xfrm>
            <a:custGeom>
              <a:avLst/>
              <a:gdLst>
                <a:gd name="T0" fmla="*/ 0 w 3122"/>
                <a:gd name="T1" fmla="*/ 0 h 2680"/>
                <a:gd name="T2" fmla="*/ 3026 w 3122"/>
                <a:gd name="T3" fmla="*/ 2680 h 2680"/>
                <a:gd name="T4" fmla="*/ 3122 w 3122"/>
                <a:gd name="T5" fmla="*/ 2590 h 2680"/>
                <a:gd name="T6" fmla="*/ 383 w 3122"/>
                <a:gd name="T7" fmla="*/ 0 h 2680"/>
                <a:gd name="T8" fmla="*/ 0 w 3122"/>
                <a:gd name="T9" fmla="*/ 0 h 2680"/>
                <a:gd name="T10" fmla="*/ 0 w 3122"/>
                <a:gd name="T11" fmla="*/ 0 h 26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22" h="2680">
                  <a:moveTo>
                    <a:pt x="0" y="0"/>
                  </a:moveTo>
                  <a:lnTo>
                    <a:pt x="3026" y="2680"/>
                  </a:lnTo>
                  <a:lnTo>
                    <a:pt x="3122" y="2590"/>
                  </a:lnTo>
                  <a:lnTo>
                    <a:pt x="383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22549" name="Freeform 21"/>
            <p:cNvSpPr>
              <a:spLocks/>
            </p:cNvSpPr>
            <p:nvPr/>
          </p:nvSpPr>
          <p:spPr bwMode="hidden">
            <a:xfrm>
              <a:off x="5626" y="2534"/>
              <a:ext cx="132" cy="132"/>
            </a:xfrm>
            <a:custGeom>
              <a:avLst/>
              <a:gdLst>
                <a:gd name="T0" fmla="*/ 132 w 132"/>
                <a:gd name="T1" fmla="*/ 132 h 132"/>
                <a:gd name="T2" fmla="*/ 0 w 132"/>
                <a:gd name="T3" fmla="*/ 0 h 132"/>
                <a:gd name="T4" fmla="*/ 0 w 132"/>
                <a:gd name="T5" fmla="*/ 0 h 132"/>
                <a:gd name="T6" fmla="*/ 132 w 132"/>
                <a:gd name="T7" fmla="*/ 132 h 132"/>
                <a:gd name="T8" fmla="*/ 132 w 132"/>
                <a:gd name="T9" fmla="*/ 132 h 1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2" h="132">
                  <a:moveTo>
                    <a:pt x="132" y="132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132" y="132"/>
                  </a:lnTo>
                  <a:lnTo>
                    <a:pt x="132" y="132"/>
                  </a:lnTo>
                  <a:close/>
                </a:path>
              </a:pathLst>
            </a:custGeom>
            <a:solidFill>
              <a:srgbClr val="FF99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22550" name="Freeform 22"/>
            <p:cNvSpPr>
              <a:spLocks/>
            </p:cNvSpPr>
            <p:nvPr/>
          </p:nvSpPr>
          <p:spPr bwMode="hidden">
            <a:xfrm>
              <a:off x="3112" y="0"/>
              <a:ext cx="2514" cy="2534"/>
            </a:xfrm>
            <a:custGeom>
              <a:avLst/>
              <a:gdLst>
                <a:gd name="T0" fmla="*/ 0 w 2517"/>
                <a:gd name="T1" fmla="*/ 0 h 2536"/>
                <a:gd name="T2" fmla="*/ 2517 w 2517"/>
                <a:gd name="T3" fmla="*/ 2536 h 2536"/>
                <a:gd name="T4" fmla="*/ 2517 w 2517"/>
                <a:gd name="T5" fmla="*/ 2536 h 2536"/>
                <a:gd name="T6" fmla="*/ 66 w 2517"/>
                <a:gd name="T7" fmla="*/ 0 h 2536"/>
                <a:gd name="T8" fmla="*/ 0 w 2517"/>
                <a:gd name="T9" fmla="*/ 0 h 2536"/>
                <a:gd name="T10" fmla="*/ 0 w 2517"/>
                <a:gd name="T11" fmla="*/ 0 h 25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17" h="2536">
                  <a:moveTo>
                    <a:pt x="0" y="0"/>
                  </a:moveTo>
                  <a:lnTo>
                    <a:pt x="2517" y="2536"/>
                  </a:lnTo>
                  <a:lnTo>
                    <a:pt x="2517" y="2536"/>
                  </a:lnTo>
                  <a:lnTo>
                    <a:pt x="6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1373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22551" name="Freeform 23"/>
            <p:cNvSpPr>
              <a:spLocks/>
            </p:cNvSpPr>
            <p:nvPr/>
          </p:nvSpPr>
          <p:spPr bwMode="hidden">
            <a:xfrm>
              <a:off x="3488" y="0"/>
              <a:ext cx="2198" cy="2480"/>
            </a:xfrm>
            <a:custGeom>
              <a:avLst/>
              <a:gdLst>
                <a:gd name="T0" fmla="*/ 0 w 2200"/>
                <a:gd name="T1" fmla="*/ 0 h 2482"/>
                <a:gd name="T2" fmla="*/ 2188 w 2200"/>
                <a:gd name="T3" fmla="*/ 2482 h 2482"/>
                <a:gd name="T4" fmla="*/ 2200 w 2200"/>
                <a:gd name="T5" fmla="*/ 2476 h 2482"/>
                <a:gd name="T6" fmla="*/ 317 w 2200"/>
                <a:gd name="T7" fmla="*/ 0 h 2482"/>
                <a:gd name="T8" fmla="*/ 0 w 2200"/>
                <a:gd name="T9" fmla="*/ 0 h 2482"/>
                <a:gd name="T10" fmla="*/ 0 w 2200"/>
                <a:gd name="T11" fmla="*/ 0 h 24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200" h="2482">
                  <a:moveTo>
                    <a:pt x="0" y="0"/>
                  </a:moveTo>
                  <a:lnTo>
                    <a:pt x="2188" y="2482"/>
                  </a:lnTo>
                  <a:lnTo>
                    <a:pt x="2200" y="2476"/>
                  </a:lnTo>
                  <a:lnTo>
                    <a:pt x="31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882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22552" name="Freeform 24"/>
            <p:cNvSpPr>
              <a:spLocks/>
            </p:cNvSpPr>
            <p:nvPr/>
          </p:nvSpPr>
          <p:spPr bwMode="hidden">
            <a:xfrm>
              <a:off x="5674" y="2474"/>
              <a:ext cx="84" cy="96"/>
            </a:xfrm>
            <a:custGeom>
              <a:avLst/>
              <a:gdLst>
                <a:gd name="T0" fmla="*/ 84 w 84"/>
                <a:gd name="T1" fmla="*/ 96 h 96"/>
                <a:gd name="T2" fmla="*/ 84 w 84"/>
                <a:gd name="T3" fmla="*/ 90 h 96"/>
                <a:gd name="T4" fmla="*/ 12 w 84"/>
                <a:gd name="T5" fmla="*/ 0 h 96"/>
                <a:gd name="T6" fmla="*/ 0 w 84"/>
                <a:gd name="T7" fmla="*/ 6 h 96"/>
                <a:gd name="T8" fmla="*/ 84 w 84"/>
                <a:gd name="T9" fmla="*/ 96 h 96"/>
                <a:gd name="T10" fmla="*/ 84 w 84"/>
                <a:gd name="T11" fmla="*/ 96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4" h="96">
                  <a:moveTo>
                    <a:pt x="84" y="96"/>
                  </a:moveTo>
                  <a:lnTo>
                    <a:pt x="84" y="90"/>
                  </a:lnTo>
                  <a:lnTo>
                    <a:pt x="12" y="0"/>
                  </a:lnTo>
                  <a:lnTo>
                    <a:pt x="0" y="6"/>
                  </a:lnTo>
                  <a:lnTo>
                    <a:pt x="84" y="96"/>
                  </a:lnTo>
                  <a:lnTo>
                    <a:pt x="84" y="9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22553" name="Freeform 25"/>
            <p:cNvSpPr>
              <a:spLocks/>
            </p:cNvSpPr>
            <p:nvPr/>
          </p:nvSpPr>
          <p:spPr bwMode="hidden">
            <a:xfrm>
              <a:off x="5603" y="850"/>
              <a:ext cx="155" cy="516"/>
            </a:xfrm>
            <a:custGeom>
              <a:avLst/>
              <a:gdLst>
                <a:gd name="T0" fmla="*/ 155 w 155"/>
                <a:gd name="T1" fmla="*/ 516 h 516"/>
                <a:gd name="T2" fmla="*/ 155 w 155"/>
                <a:gd name="T3" fmla="*/ 204 h 516"/>
                <a:gd name="T4" fmla="*/ 77 w 155"/>
                <a:gd name="T5" fmla="*/ 0 h 516"/>
                <a:gd name="T6" fmla="*/ 0 w 155"/>
                <a:gd name="T7" fmla="*/ 192 h 516"/>
                <a:gd name="T8" fmla="*/ 155 w 155"/>
                <a:gd name="T9" fmla="*/ 516 h 516"/>
                <a:gd name="T10" fmla="*/ 155 w 155"/>
                <a:gd name="T11" fmla="*/ 516 h 5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55" h="516">
                  <a:moveTo>
                    <a:pt x="155" y="516"/>
                  </a:moveTo>
                  <a:lnTo>
                    <a:pt x="155" y="204"/>
                  </a:lnTo>
                  <a:lnTo>
                    <a:pt x="77" y="0"/>
                  </a:lnTo>
                  <a:lnTo>
                    <a:pt x="0" y="192"/>
                  </a:lnTo>
                  <a:lnTo>
                    <a:pt x="155" y="516"/>
                  </a:lnTo>
                  <a:lnTo>
                    <a:pt x="155" y="516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22554" name="Freeform 26"/>
            <p:cNvSpPr>
              <a:spLocks/>
            </p:cNvSpPr>
            <p:nvPr/>
          </p:nvSpPr>
          <p:spPr bwMode="hidden">
            <a:xfrm>
              <a:off x="5107" y="0"/>
              <a:ext cx="573" cy="1042"/>
            </a:xfrm>
            <a:custGeom>
              <a:avLst/>
              <a:gdLst>
                <a:gd name="T0" fmla="*/ 0 w 574"/>
                <a:gd name="T1" fmla="*/ 0 h 1043"/>
                <a:gd name="T2" fmla="*/ 497 w 574"/>
                <a:gd name="T3" fmla="*/ 1043 h 1043"/>
                <a:gd name="T4" fmla="*/ 574 w 574"/>
                <a:gd name="T5" fmla="*/ 851 h 1043"/>
                <a:gd name="T6" fmla="*/ 251 w 574"/>
                <a:gd name="T7" fmla="*/ 0 h 1043"/>
                <a:gd name="T8" fmla="*/ 0 w 574"/>
                <a:gd name="T9" fmla="*/ 0 h 1043"/>
                <a:gd name="T10" fmla="*/ 0 w 574"/>
                <a:gd name="T11" fmla="*/ 0 h 10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" h="1043">
                  <a:moveTo>
                    <a:pt x="0" y="0"/>
                  </a:moveTo>
                  <a:lnTo>
                    <a:pt x="497" y="1043"/>
                  </a:lnTo>
                  <a:lnTo>
                    <a:pt x="574" y="851"/>
                  </a:lnTo>
                  <a:lnTo>
                    <a:pt x="251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6667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22555" name="Freeform 27"/>
            <p:cNvSpPr>
              <a:spLocks/>
            </p:cNvSpPr>
            <p:nvPr/>
          </p:nvSpPr>
          <p:spPr bwMode="hidden">
            <a:xfrm>
              <a:off x="5411" y="0"/>
              <a:ext cx="341" cy="796"/>
            </a:xfrm>
            <a:custGeom>
              <a:avLst/>
              <a:gdLst>
                <a:gd name="T0" fmla="*/ 144 w 341"/>
                <a:gd name="T1" fmla="*/ 0 h 797"/>
                <a:gd name="T2" fmla="*/ 0 w 341"/>
                <a:gd name="T3" fmla="*/ 0 h 797"/>
                <a:gd name="T4" fmla="*/ 287 w 341"/>
                <a:gd name="T5" fmla="*/ 797 h 797"/>
                <a:gd name="T6" fmla="*/ 341 w 341"/>
                <a:gd name="T7" fmla="*/ 653 h 797"/>
                <a:gd name="T8" fmla="*/ 144 w 341"/>
                <a:gd name="T9" fmla="*/ 0 h 797"/>
                <a:gd name="T10" fmla="*/ 144 w 341"/>
                <a:gd name="T11" fmla="*/ 0 h 7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41" h="797">
                  <a:moveTo>
                    <a:pt x="144" y="0"/>
                  </a:moveTo>
                  <a:lnTo>
                    <a:pt x="0" y="0"/>
                  </a:lnTo>
                  <a:lnTo>
                    <a:pt x="287" y="797"/>
                  </a:lnTo>
                  <a:lnTo>
                    <a:pt x="341" y="653"/>
                  </a:lnTo>
                  <a:lnTo>
                    <a:pt x="144" y="0"/>
                  </a:lnTo>
                  <a:lnTo>
                    <a:pt x="144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980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22556" name="Freeform 28"/>
            <p:cNvSpPr>
              <a:spLocks/>
            </p:cNvSpPr>
            <p:nvPr/>
          </p:nvSpPr>
          <p:spPr bwMode="hidden">
            <a:xfrm>
              <a:off x="5698" y="653"/>
              <a:ext cx="60" cy="311"/>
            </a:xfrm>
            <a:custGeom>
              <a:avLst/>
              <a:gdLst>
                <a:gd name="T0" fmla="*/ 0 w 60"/>
                <a:gd name="T1" fmla="*/ 144 h 312"/>
                <a:gd name="T2" fmla="*/ 60 w 60"/>
                <a:gd name="T3" fmla="*/ 312 h 312"/>
                <a:gd name="T4" fmla="*/ 60 w 60"/>
                <a:gd name="T5" fmla="*/ 6 h 312"/>
                <a:gd name="T6" fmla="*/ 54 w 60"/>
                <a:gd name="T7" fmla="*/ 0 h 312"/>
                <a:gd name="T8" fmla="*/ 0 w 60"/>
                <a:gd name="T9" fmla="*/ 144 h 312"/>
                <a:gd name="T10" fmla="*/ 0 w 60"/>
                <a:gd name="T11" fmla="*/ 144 h 3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0" h="312">
                  <a:moveTo>
                    <a:pt x="0" y="144"/>
                  </a:moveTo>
                  <a:lnTo>
                    <a:pt x="60" y="312"/>
                  </a:lnTo>
                  <a:lnTo>
                    <a:pt x="60" y="6"/>
                  </a:lnTo>
                  <a:lnTo>
                    <a:pt x="54" y="0"/>
                  </a:lnTo>
                  <a:lnTo>
                    <a:pt x="0" y="144"/>
                  </a:lnTo>
                  <a:lnTo>
                    <a:pt x="0" y="144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22557" name="Freeform 29"/>
            <p:cNvSpPr>
              <a:spLocks/>
            </p:cNvSpPr>
            <p:nvPr/>
          </p:nvSpPr>
          <p:spPr bwMode="hidden">
            <a:xfrm>
              <a:off x="2" y="1601"/>
              <a:ext cx="5752" cy="1864"/>
            </a:xfrm>
            <a:custGeom>
              <a:avLst/>
              <a:gdLst>
                <a:gd name="T0" fmla="*/ 0 w 5740"/>
                <a:gd name="T1" fmla="*/ 371 h 1864"/>
                <a:gd name="T2" fmla="*/ 5740 w 5740"/>
                <a:gd name="T3" fmla="*/ 1864 h 1864"/>
                <a:gd name="T4" fmla="*/ 5740 w 5740"/>
                <a:gd name="T5" fmla="*/ 1834 h 1864"/>
                <a:gd name="T6" fmla="*/ 0 w 5740"/>
                <a:gd name="T7" fmla="*/ 0 h 1864"/>
                <a:gd name="T8" fmla="*/ 0 w 5740"/>
                <a:gd name="T9" fmla="*/ 371 h 1864"/>
                <a:gd name="T10" fmla="*/ 0 w 5740"/>
                <a:gd name="T11" fmla="*/ 371 h 18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0" h="1864">
                  <a:moveTo>
                    <a:pt x="0" y="371"/>
                  </a:moveTo>
                  <a:lnTo>
                    <a:pt x="5740" y="1864"/>
                  </a:lnTo>
                  <a:lnTo>
                    <a:pt x="5740" y="1834"/>
                  </a:lnTo>
                  <a:lnTo>
                    <a:pt x="0" y="0"/>
                  </a:lnTo>
                  <a:lnTo>
                    <a:pt x="0" y="371"/>
                  </a:lnTo>
                  <a:lnTo>
                    <a:pt x="0" y="371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3529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22558" name="Freeform 30"/>
            <p:cNvSpPr>
              <a:spLocks/>
            </p:cNvSpPr>
            <p:nvPr/>
          </p:nvSpPr>
          <p:spPr bwMode="hidden">
            <a:xfrm>
              <a:off x="5754" y="3483"/>
              <a:ext cx="6" cy="6"/>
            </a:xfrm>
            <a:custGeom>
              <a:avLst/>
              <a:gdLst>
                <a:gd name="T0" fmla="*/ 6 w 6"/>
                <a:gd name="T1" fmla="*/ 6 h 6"/>
                <a:gd name="T2" fmla="*/ 0 w 6"/>
                <a:gd name="T3" fmla="*/ 0 h 6"/>
                <a:gd name="T4" fmla="*/ 0 w 6"/>
                <a:gd name="T5" fmla="*/ 6 h 6"/>
                <a:gd name="T6" fmla="*/ 6 w 6"/>
                <a:gd name="T7" fmla="*/ 6 h 6"/>
                <a:gd name="T8" fmla="*/ 6 w 6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6">
                  <a:moveTo>
                    <a:pt x="6" y="6"/>
                  </a:moveTo>
                  <a:lnTo>
                    <a:pt x="0" y="0"/>
                  </a:lnTo>
                  <a:lnTo>
                    <a:pt x="0" y="6"/>
                  </a:lnTo>
                  <a:lnTo>
                    <a:pt x="6" y="6"/>
                  </a:lnTo>
                  <a:lnTo>
                    <a:pt x="6" y="6"/>
                  </a:lnTo>
                  <a:close/>
                </a:path>
              </a:pathLst>
            </a:custGeom>
            <a:solidFill>
              <a:srgbClr val="18F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22559" name="Freeform 31"/>
            <p:cNvSpPr>
              <a:spLocks/>
            </p:cNvSpPr>
            <p:nvPr/>
          </p:nvSpPr>
          <p:spPr bwMode="hidden">
            <a:xfrm>
              <a:off x="2" y="2152"/>
              <a:ext cx="5752" cy="1337"/>
            </a:xfrm>
            <a:custGeom>
              <a:avLst/>
              <a:gdLst>
                <a:gd name="T0" fmla="*/ 0 w 5740"/>
                <a:gd name="T1" fmla="*/ 366 h 1337"/>
                <a:gd name="T2" fmla="*/ 5740 w 5740"/>
                <a:gd name="T3" fmla="*/ 1337 h 1337"/>
                <a:gd name="T4" fmla="*/ 5740 w 5740"/>
                <a:gd name="T5" fmla="*/ 1331 h 1337"/>
                <a:gd name="T6" fmla="*/ 0 w 5740"/>
                <a:gd name="T7" fmla="*/ 0 h 1337"/>
                <a:gd name="T8" fmla="*/ 0 w 5740"/>
                <a:gd name="T9" fmla="*/ 366 h 1337"/>
                <a:gd name="T10" fmla="*/ 0 w 5740"/>
                <a:gd name="T11" fmla="*/ 366 h 13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0" h="1337">
                  <a:moveTo>
                    <a:pt x="0" y="366"/>
                  </a:moveTo>
                  <a:lnTo>
                    <a:pt x="5740" y="1337"/>
                  </a:lnTo>
                  <a:lnTo>
                    <a:pt x="5740" y="1331"/>
                  </a:lnTo>
                  <a:lnTo>
                    <a:pt x="0" y="0"/>
                  </a:lnTo>
                  <a:lnTo>
                    <a:pt x="0" y="366"/>
                  </a:lnTo>
                  <a:lnTo>
                    <a:pt x="0" y="366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078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22560" name="Freeform 32"/>
            <p:cNvSpPr>
              <a:spLocks/>
            </p:cNvSpPr>
            <p:nvPr/>
          </p:nvSpPr>
          <p:spPr bwMode="hidden">
            <a:xfrm>
              <a:off x="2" y="3177"/>
              <a:ext cx="5752" cy="414"/>
            </a:xfrm>
            <a:custGeom>
              <a:avLst/>
              <a:gdLst>
                <a:gd name="T0" fmla="*/ 0 w 5740"/>
                <a:gd name="T1" fmla="*/ 48 h 414"/>
                <a:gd name="T2" fmla="*/ 5740 w 5740"/>
                <a:gd name="T3" fmla="*/ 414 h 414"/>
                <a:gd name="T4" fmla="*/ 5740 w 5740"/>
                <a:gd name="T5" fmla="*/ 402 h 414"/>
                <a:gd name="T6" fmla="*/ 0 w 5740"/>
                <a:gd name="T7" fmla="*/ 0 h 414"/>
                <a:gd name="T8" fmla="*/ 0 w 5740"/>
                <a:gd name="T9" fmla="*/ 48 h 414"/>
                <a:gd name="T10" fmla="*/ 0 w 5740"/>
                <a:gd name="T11" fmla="*/ 48 h 4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0" h="414">
                  <a:moveTo>
                    <a:pt x="0" y="48"/>
                  </a:moveTo>
                  <a:lnTo>
                    <a:pt x="5740" y="414"/>
                  </a:lnTo>
                  <a:lnTo>
                    <a:pt x="5740" y="402"/>
                  </a:lnTo>
                  <a:lnTo>
                    <a:pt x="0" y="0"/>
                  </a:lnTo>
                  <a:lnTo>
                    <a:pt x="0" y="48"/>
                  </a:lnTo>
                  <a:lnTo>
                    <a:pt x="0" y="4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22561" name="Freeform 33"/>
            <p:cNvSpPr>
              <a:spLocks/>
            </p:cNvSpPr>
            <p:nvPr/>
          </p:nvSpPr>
          <p:spPr bwMode="hidden">
            <a:xfrm>
              <a:off x="1297" y="0"/>
              <a:ext cx="4457" cy="3177"/>
            </a:xfrm>
            <a:custGeom>
              <a:avLst/>
              <a:gdLst>
                <a:gd name="T0" fmla="*/ 0 w 4448"/>
                <a:gd name="T1" fmla="*/ 0 h 3177"/>
                <a:gd name="T2" fmla="*/ 4448 w 4448"/>
                <a:gd name="T3" fmla="*/ 3177 h 3177"/>
                <a:gd name="T4" fmla="*/ 4448 w 4448"/>
                <a:gd name="T5" fmla="*/ 3153 h 3177"/>
                <a:gd name="T6" fmla="*/ 125 w 4448"/>
                <a:gd name="T7" fmla="*/ 0 h 3177"/>
                <a:gd name="T8" fmla="*/ 0 w 4448"/>
                <a:gd name="T9" fmla="*/ 0 h 3177"/>
                <a:gd name="T10" fmla="*/ 0 w 4448"/>
                <a:gd name="T11" fmla="*/ 0 h 3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448" h="3177">
                  <a:moveTo>
                    <a:pt x="0" y="0"/>
                  </a:moveTo>
                  <a:lnTo>
                    <a:pt x="4448" y="3177"/>
                  </a:lnTo>
                  <a:lnTo>
                    <a:pt x="4448" y="3153"/>
                  </a:lnTo>
                  <a:lnTo>
                    <a:pt x="125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8627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22562" name="Freeform 34"/>
            <p:cNvSpPr>
              <a:spLocks/>
            </p:cNvSpPr>
            <p:nvPr/>
          </p:nvSpPr>
          <p:spPr bwMode="hidden">
            <a:xfrm>
              <a:off x="3321" y="0"/>
              <a:ext cx="2433" cy="2614"/>
            </a:xfrm>
            <a:custGeom>
              <a:avLst/>
              <a:gdLst>
                <a:gd name="T0" fmla="*/ 0 w 2428"/>
                <a:gd name="T1" fmla="*/ 0 h 2614"/>
                <a:gd name="T2" fmla="*/ 2428 w 2428"/>
                <a:gd name="T3" fmla="*/ 2614 h 2614"/>
                <a:gd name="T4" fmla="*/ 2428 w 2428"/>
                <a:gd name="T5" fmla="*/ 2608 h 2614"/>
                <a:gd name="T6" fmla="*/ 66 w 2428"/>
                <a:gd name="T7" fmla="*/ 0 h 2614"/>
                <a:gd name="T8" fmla="*/ 0 w 2428"/>
                <a:gd name="T9" fmla="*/ 0 h 2614"/>
                <a:gd name="T10" fmla="*/ 0 w 2428"/>
                <a:gd name="T11" fmla="*/ 0 h 26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28" h="2614">
                  <a:moveTo>
                    <a:pt x="0" y="0"/>
                  </a:moveTo>
                  <a:lnTo>
                    <a:pt x="2428" y="2614"/>
                  </a:lnTo>
                  <a:lnTo>
                    <a:pt x="2428" y="2608"/>
                  </a:lnTo>
                  <a:lnTo>
                    <a:pt x="6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22563" name="Freeform 35"/>
            <p:cNvSpPr>
              <a:spLocks/>
            </p:cNvSpPr>
            <p:nvPr/>
          </p:nvSpPr>
          <p:spPr bwMode="hidden">
            <a:xfrm>
              <a:off x="3950" y="0"/>
              <a:ext cx="1804" cy="2464"/>
            </a:xfrm>
            <a:custGeom>
              <a:avLst/>
              <a:gdLst>
                <a:gd name="T0" fmla="*/ 485 w 1800"/>
                <a:gd name="T1" fmla="*/ 0 h 2464"/>
                <a:gd name="T2" fmla="*/ 0 w 1800"/>
                <a:gd name="T3" fmla="*/ 0 h 2464"/>
                <a:gd name="T4" fmla="*/ 1800 w 1800"/>
                <a:gd name="T5" fmla="*/ 2464 h 2464"/>
                <a:gd name="T6" fmla="*/ 1800 w 1800"/>
                <a:gd name="T7" fmla="*/ 2248 h 2464"/>
                <a:gd name="T8" fmla="*/ 1794 w 1800"/>
                <a:gd name="T9" fmla="*/ 2248 h 2464"/>
                <a:gd name="T10" fmla="*/ 485 w 1800"/>
                <a:gd name="T11" fmla="*/ 0 h 2464"/>
                <a:gd name="T12" fmla="*/ 485 w 1800"/>
                <a:gd name="T13" fmla="*/ 0 h 24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800" h="2464">
                  <a:moveTo>
                    <a:pt x="485" y="0"/>
                  </a:moveTo>
                  <a:lnTo>
                    <a:pt x="0" y="0"/>
                  </a:lnTo>
                  <a:lnTo>
                    <a:pt x="1800" y="2464"/>
                  </a:lnTo>
                  <a:lnTo>
                    <a:pt x="1800" y="2248"/>
                  </a:lnTo>
                  <a:lnTo>
                    <a:pt x="1794" y="2248"/>
                  </a:lnTo>
                  <a:lnTo>
                    <a:pt x="485" y="0"/>
                  </a:lnTo>
                  <a:lnTo>
                    <a:pt x="485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882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22564" name="Freeform 36"/>
            <p:cNvSpPr>
              <a:spLocks/>
            </p:cNvSpPr>
            <p:nvPr/>
          </p:nvSpPr>
          <p:spPr bwMode="hidden">
            <a:xfrm>
              <a:off x="4519" y="0"/>
              <a:ext cx="1235" cy="2074"/>
            </a:xfrm>
            <a:custGeom>
              <a:avLst/>
              <a:gdLst>
                <a:gd name="T0" fmla="*/ 0 w 1232"/>
                <a:gd name="T1" fmla="*/ 0 h 2074"/>
                <a:gd name="T2" fmla="*/ 1232 w 1232"/>
                <a:gd name="T3" fmla="*/ 2074 h 2074"/>
                <a:gd name="T4" fmla="*/ 1232 w 1232"/>
                <a:gd name="T5" fmla="*/ 2038 h 2074"/>
                <a:gd name="T6" fmla="*/ 42 w 1232"/>
                <a:gd name="T7" fmla="*/ 0 h 2074"/>
                <a:gd name="T8" fmla="*/ 0 w 1232"/>
                <a:gd name="T9" fmla="*/ 0 h 2074"/>
                <a:gd name="T10" fmla="*/ 0 w 1232"/>
                <a:gd name="T11" fmla="*/ 0 h 20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232" h="2074">
                  <a:moveTo>
                    <a:pt x="0" y="0"/>
                  </a:moveTo>
                  <a:lnTo>
                    <a:pt x="1232" y="2074"/>
                  </a:lnTo>
                  <a:lnTo>
                    <a:pt x="1232" y="2038"/>
                  </a:lnTo>
                  <a:lnTo>
                    <a:pt x="4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7647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22565" name="Freeform 37"/>
            <p:cNvSpPr>
              <a:spLocks/>
            </p:cNvSpPr>
            <p:nvPr/>
          </p:nvSpPr>
          <p:spPr bwMode="hidden">
            <a:xfrm>
              <a:off x="4694" y="0"/>
              <a:ext cx="1060" cy="1936"/>
            </a:xfrm>
            <a:custGeom>
              <a:avLst/>
              <a:gdLst>
                <a:gd name="T0" fmla="*/ 0 w 1058"/>
                <a:gd name="T1" fmla="*/ 0 h 1936"/>
                <a:gd name="T2" fmla="*/ 1058 w 1058"/>
                <a:gd name="T3" fmla="*/ 1936 h 1936"/>
                <a:gd name="T4" fmla="*/ 1058 w 1058"/>
                <a:gd name="T5" fmla="*/ 1930 h 1936"/>
                <a:gd name="T6" fmla="*/ 54 w 1058"/>
                <a:gd name="T7" fmla="*/ 0 h 1936"/>
                <a:gd name="T8" fmla="*/ 0 w 1058"/>
                <a:gd name="T9" fmla="*/ 0 h 1936"/>
                <a:gd name="T10" fmla="*/ 0 w 1058"/>
                <a:gd name="T11" fmla="*/ 0 h 19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58" h="1936">
                  <a:moveTo>
                    <a:pt x="0" y="0"/>
                  </a:moveTo>
                  <a:lnTo>
                    <a:pt x="1058" y="1936"/>
                  </a:lnTo>
                  <a:lnTo>
                    <a:pt x="1058" y="1930"/>
                  </a:lnTo>
                  <a:lnTo>
                    <a:pt x="54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2549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22566" name="Freeform 38"/>
            <p:cNvSpPr>
              <a:spLocks/>
            </p:cNvSpPr>
            <p:nvPr/>
          </p:nvSpPr>
          <p:spPr bwMode="hidden">
            <a:xfrm>
              <a:off x="4981" y="0"/>
              <a:ext cx="773" cy="1487"/>
            </a:xfrm>
            <a:custGeom>
              <a:avLst/>
              <a:gdLst>
                <a:gd name="T0" fmla="*/ 771 w 771"/>
                <a:gd name="T1" fmla="*/ 1433 h 1487"/>
                <a:gd name="T2" fmla="*/ 42 w 771"/>
                <a:gd name="T3" fmla="*/ 0 h 1487"/>
                <a:gd name="T4" fmla="*/ 0 w 771"/>
                <a:gd name="T5" fmla="*/ 0 h 1487"/>
                <a:gd name="T6" fmla="*/ 771 w 771"/>
                <a:gd name="T7" fmla="*/ 1487 h 1487"/>
                <a:gd name="T8" fmla="*/ 771 w 771"/>
                <a:gd name="T9" fmla="*/ 1433 h 1487"/>
                <a:gd name="T10" fmla="*/ 771 w 771"/>
                <a:gd name="T11" fmla="*/ 1433 h 14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71" h="1487">
                  <a:moveTo>
                    <a:pt x="771" y="1433"/>
                  </a:moveTo>
                  <a:lnTo>
                    <a:pt x="42" y="0"/>
                  </a:lnTo>
                  <a:lnTo>
                    <a:pt x="0" y="0"/>
                  </a:lnTo>
                  <a:lnTo>
                    <a:pt x="771" y="1487"/>
                  </a:lnTo>
                  <a:lnTo>
                    <a:pt x="771" y="1433"/>
                  </a:lnTo>
                  <a:lnTo>
                    <a:pt x="771" y="1433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882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/>
            </a:p>
          </p:txBody>
        </p:sp>
        <p:grpSp>
          <p:nvGrpSpPr>
            <p:cNvPr id="22567" name="Group 39"/>
            <p:cNvGrpSpPr>
              <a:grpSpLocks/>
            </p:cNvGrpSpPr>
            <p:nvPr userDrawn="1"/>
          </p:nvGrpSpPr>
          <p:grpSpPr bwMode="auto">
            <a:xfrm>
              <a:off x="0" y="1632"/>
              <a:ext cx="5758" cy="1858"/>
              <a:chOff x="0" y="1632"/>
              <a:chExt cx="5758" cy="1858"/>
            </a:xfrm>
          </p:grpSpPr>
          <p:sp>
            <p:nvSpPr>
              <p:cNvPr id="22568" name="Freeform 40"/>
              <p:cNvSpPr>
                <a:spLocks/>
              </p:cNvSpPr>
              <p:nvPr/>
            </p:nvSpPr>
            <p:spPr bwMode="hidden">
              <a:xfrm>
                <a:off x="0" y="1632"/>
                <a:ext cx="3670" cy="1313"/>
              </a:xfrm>
              <a:custGeom>
                <a:avLst/>
                <a:gdLst>
                  <a:gd name="T0" fmla="*/ 0 w 3659"/>
                  <a:gd name="T1" fmla="*/ 0 h 1313"/>
                  <a:gd name="T2" fmla="*/ 0 w 3659"/>
                  <a:gd name="T3" fmla="*/ 366 h 1313"/>
                  <a:gd name="T4" fmla="*/ 3635 w 3659"/>
                  <a:gd name="T5" fmla="*/ 1313 h 1313"/>
                  <a:gd name="T6" fmla="*/ 3647 w 3659"/>
                  <a:gd name="T7" fmla="*/ 1235 h 1313"/>
                  <a:gd name="T8" fmla="*/ 3659 w 3659"/>
                  <a:gd name="T9" fmla="*/ 1163 h 1313"/>
                  <a:gd name="T10" fmla="*/ 0 w 3659"/>
                  <a:gd name="T11" fmla="*/ 0 h 1313"/>
                  <a:gd name="T12" fmla="*/ 0 w 3659"/>
                  <a:gd name="T13" fmla="*/ 0 h 13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659" h="1313">
                    <a:moveTo>
                      <a:pt x="0" y="0"/>
                    </a:moveTo>
                    <a:lnTo>
                      <a:pt x="0" y="366"/>
                    </a:lnTo>
                    <a:lnTo>
                      <a:pt x="3635" y="1313"/>
                    </a:lnTo>
                    <a:lnTo>
                      <a:pt x="3647" y="1235"/>
                    </a:lnTo>
                    <a:lnTo>
                      <a:pt x="3659" y="1163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72549"/>
                      <a:invGamma/>
                    </a:schemeClr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22569" name="Freeform 41"/>
              <p:cNvSpPr>
                <a:spLocks/>
              </p:cNvSpPr>
              <p:nvPr/>
            </p:nvSpPr>
            <p:spPr bwMode="hidden">
              <a:xfrm>
                <a:off x="3646" y="2795"/>
                <a:ext cx="2112" cy="695"/>
              </a:xfrm>
              <a:custGeom>
                <a:avLst/>
                <a:gdLst>
                  <a:gd name="T0" fmla="*/ 2105 w 2105"/>
                  <a:gd name="T1" fmla="*/ 665 h 695"/>
                  <a:gd name="T2" fmla="*/ 24 w 2105"/>
                  <a:gd name="T3" fmla="*/ 0 h 695"/>
                  <a:gd name="T4" fmla="*/ 12 w 2105"/>
                  <a:gd name="T5" fmla="*/ 72 h 695"/>
                  <a:gd name="T6" fmla="*/ 0 w 2105"/>
                  <a:gd name="T7" fmla="*/ 150 h 695"/>
                  <a:gd name="T8" fmla="*/ 2105 w 2105"/>
                  <a:gd name="T9" fmla="*/ 695 h 695"/>
                  <a:gd name="T10" fmla="*/ 2105 w 2105"/>
                  <a:gd name="T11" fmla="*/ 665 h 695"/>
                  <a:gd name="T12" fmla="*/ 2105 w 2105"/>
                  <a:gd name="T13" fmla="*/ 665 h 6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105" h="695">
                    <a:moveTo>
                      <a:pt x="2105" y="665"/>
                    </a:moveTo>
                    <a:lnTo>
                      <a:pt x="24" y="0"/>
                    </a:lnTo>
                    <a:lnTo>
                      <a:pt x="12" y="72"/>
                    </a:lnTo>
                    <a:lnTo>
                      <a:pt x="0" y="150"/>
                    </a:lnTo>
                    <a:lnTo>
                      <a:pt x="2105" y="695"/>
                    </a:lnTo>
                    <a:lnTo>
                      <a:pt x="2105" y="665"/>
                    </a:lnTo>
                    <a:lnTo>
                      <a:pt x="2105" y="66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tint val="90980"/>
                      <a:invGamma/>
                    </a:schemeClr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</p:grpSp>
      </p:grpSp>
      <p:sp>
        <p:nvSpPr>
          <p:cNvPr id="22570" name="Rectangle 42"/>
          <p:cNvSpPr>
            <a:spLocks noGrp="1" noChangeArrowheads="1"/>
          </p:cNvSpPr>
          <p:nvPr>
            <p:ph type="ctrTitle" sz="quarter"/>
          </p:nvPr>
        </p:nvSpPr>
        <p:spPr>
          <a:xfrm>
            <a:off x="457200" y="1600200"/>
            <a:ext cx="8229600" cy="1828800"/>
          </a:xfrm>
        </p:spPr>
        <p:txBody>
          <a:bodyPr/>
          <a:lstStyle>
            <a:lvl1pPr>
              <a:defRPr sz="4800"/>
            </a:lvl1pPr>
          </a:lstStyle>
          <a:p>
            <a:pPr lvl="0"/>
            <a:r>
              <a:rPr lang="tr-TR" altLang="tr-TR" noProof="0" smtClean="0"/>
              <a:t>Click to edit Master title style</a:t>
            </a:r>
          </a:p>
        </p:txBody>
      </p:sp>
      <p:sp>
        <p:nvSpPr>
          <p:cNvPr id="22571" name="Rectangle 4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anose="05000000000000000000" pitchFamily="2" charset="2"/>
              <a:buNone/>
              <a:defRPr sz="3600"/>
            </a:lvl1pPr>
          </a:lstStyle>
          <a:p>
            <a:pPr lvl="0"/>
            <a:r>
              <a:rPr lang="tr-TR" altLang="tr-TR" noProof="0" smtClean="0"/>
              <a:t>Click to edit Master subtitle style</a:t>
            </a:r>
          </a:p>
        </p:txBody>
      </p:sp>
      <p:sp>
        <p:nvSpPr>
          <p:cNvPr id="22572" name="Rectangle 44"/>
          <p:cNvSpPr>
            <a:spLocks noGrp="1" noChangeArrowheads="1"/>
          </p:cNvSpPr>
          <p:nvPr>
            <p:ph type="dt" sz="quarter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/>
          </a:p>
        </p:txBody>
      </p:sp>
      <p:sp>
        <p:nvSpPr>
          <p:cNvPr id="22573" name="Rectangle 45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/>
          </a:p>
        </p:txBody>
      </p:sp>
      <p:sp>
        <p:nvSpPr>
          <p:cNvPr id="22574" name="Rectangle 46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855C4FE6-D34C-4E17-8F89-26444E715C8D}" type="slidenum">
              <a:rPr lang="tr-TR" altLang="tr-TR"/>
              <a:pPr/>
              <a:t>‹#›</a:t>
            </a:fld>
            <a:endParaRPr lang="tr-TR" alt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83FB1B3-7692-4E6B-B197-91033701206F}" type="slidenum">
              <a:rPr lang="tr-TR" altLang="tr-TR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5917275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5311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5311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3541CE3-CE56-403D-9153-138BA33B56A6}" type="slidenum">
              <a:rPr lang="tr-TR" altLang="tr-TR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5582277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8419770-35C0-463E-953E-680D132518EE}" type="slidenum">
              <a:rPr lang="tr-TR" altLang="tr-TR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6315792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B5E3F37-2680-4496-B89C-C13106FF9D31}" type="slidenum">
              <a:rPr lang="tr-TR" altLang="tr-TR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40464206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A02D920-83A3-4FC4-855D-F578A573861D}" type="slidenum">
              <a:rPr lang="tr-TR" altLang="tr-TR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9612669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5585214-898A-4B71-BAE9-5AEAFBE4B1DD}" type="slidenum">
              <a:rPr lang="tr-TR" altLang="tr-TR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1333835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48695C-9BEC-4482-8039-0C40FF22FF38}" type="slidenum">
              <a:rPr lang="tr-TR" altLang="tr-TR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3611804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9D0A0E9-1B02-43AA-9D9B-34A18D91A50A}" type="slidenum">
              <a:rPr lang="tr-TR" altLang="tr-TR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0046867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5FF5E2B-B643-44AE-8CF0-14C85ED02C62}" type="slidenum">
              <a:rPr lang="tr-TR" altLang="tr-TR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6840939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2D75E15-3047-432C-A94C-2D24079B4FCE}" type="slidenum">
              <a:rPr lang="tr-TR" altLang="tr-TR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5272838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>
                <a:gamma/>
                <a:shade val="57647"/>
                <a:invGamma/>
              </a:schemeClr>
            </a:gs>
            <a:gs pos="100000">
              <a:schemeClr val="bg1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506" name="Group 2"/>
          <p:cNvGrpSpPr>
            <a:grpSpLocks/>
          </p:cNvGrpSpPr>
          <p:nvPr/>
        </p:nvGrpSpPr>
        <p:grpSpPr bwMode="auto">
          <a:xfrm>
            <a:off x="0" y="0"/>
            <a:ext cx="9144000" cy="6856413"/>
            <a:chOff x="0" y="0"/>
            <a:chExt cx="5760" cy="4319"/>
          </a:xfrm>
        </p:grpSpPr>
        <p:sp>
          <p:nvSpPr>
            <p:cNvPr id="21507" name="Freeform 3"/>
            <p:cNvSpPr>
              <a:spLocks/>
            </p:cNvSpPr>
            <p:nvPr/>
          </p:nvSpPr>
          <p:spPr bwMode="hidden">
            <a:xfrm>
              <a:off x="0" y="12"/>
              <a:ext cx="5758" cy="3273"/>
            </a:xfrm>
            <a:custGeom>
              <a:avLst/>
              <a:gdLst>
                <a:gd name="T0" fmla="*/ 3193 w 5740"/>
                <a:gd name="T1" fmla="*/ 1816 h 3273"/>
                <a:gd name="T2" fmla="*/ 0 w 5740"/>
                <a:gd name="T3" fmla="*/ 0 h 3273"/>
                <a:gd name="T4" fmla="*/ 0 w 5740"/>
                <a:gd name="T5" fmla="*/ 522 h 3273"/>
                <a:gd name="T6" fmla="*/ 3037 w 5740"/>
                <a:gd name="T7" fmla="*/ 1978 h 3273"/>
                <a:gd name="T8" fmla="*/ 5740 w 5740"/>
                <a:gd name="T9" fmla="*/ 3273 h 3273"/>
                <a:gd name="T10" fmla="*/ 5740 w 5740"/>
                <a:gd name="T11" fmla="*/ 3267 h 3273"/>
                <a:gd name="T12" fmla="*/ 3193 w 5740"/>
                <a:gd name="T13" fmla="*/ 1816 h 3273"/>
                <a:gd name="T14" fmla="*/ 3193 w 5740"/>
                <a:gd name="T15" fmla="*/ 1816 h 32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740" h="3273">
                  <a:moveTo>
                    <a:pt x="3193" y="1816"/>
                  </a:moveTo>
                  <a:lnTo>
                    <a:pt x="0" y="0"/>
                  </a:lnTo>
                  <a:lnTo>
                    <a:pt x="0" y="522"/>
                  </a:lnTo>
                  <a:lnTo>
                    <a:pt x="3037" y="1978"/>
                  </a:lnTo>
                  <a:lnTo>
                    <a:pt x="5740" y="3273"/>
                  </a:lnTo>
                  <a:lnTo>
                    <a:pt x="5740" y="3267"/>
                  </a:lnTo>
                  <a:lnTo>
                    <a:pt x="3193" y="1816"/>
                  </a:lnTo>
                  <a:lnTo>
                    <a:pt x="3193" y="181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3529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21508" name="Freeform 4"/>
            <p:cNvSpPr>
              <a:spLocks/>
            </p:cNvSpPr>
            <p:nvPr/>
          </p:nvSpPr>
          <p:spPr bwMode="hidden">
            <a:xfrm>
              <a:off x="149" y="0"/>
              <a:ext cx="5609" cy="3243"/>
            </a:xfrm>
            <a:custGeom>
              <a:avLst/>
              <a:gdLst>
                <a:gd name="T0" fmla="*/ 3163 w 5591"/>
                <a:gd name="T1" fmla="*/ 1714 h 3243"/>
                <a:gd name="T2" fmla="*/ 431 w 5591"/>
                <a:gd name="T3" fmla="*/ 0 h 3243"/>
                <a:gd name="T4" fmla="*/ 0 w 5591"/>
                <a:gd name="T5" fmla="*/ 0 h 3243"/>
                <a:gd name="T6" fmla="*/ 3086 w 5591"/>
                <a:gd name="T7" fmla="*/ 1786 h 3243"/>
                <a:gd name="T8" fmla="*/ 5591 w 5591"/>
                <a:gd name="T9" fmla="*/ 3243 h 3243"/>
                <a:gd name="T10" fmla="*/ 5591 w 5591"/>
                <a:gd name="T11" fmla="*/ 3237 h 3243"/>
                <a:gd name="T12" fmla="*/ 3163 w 5591"/>
                <a:gd name="T13" fmla="*/ 1714 h 3243"/>
                <a:gd name="T14" fmla="*/ 3163 w 5591"/>
                <a:gd name="T15" fmla="*/ 1714 h 32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591" h="3243">
                  <a:moveTo>
                    <a:pt x="3163" y="1714"/>
                  </a:moveTo>
                  <a:lnTo>
                    <a:pt x="431" y="0"/>
                  </a:lnTo>
                  <a:lnTo>
                    <a:pt x="0" y="0"/>
                  </a:lnTo>
                  <a:lnTo>
                    <a:pt x="3086" y="1786"/>
                  </a:lnTo>
                  <a:lnTo>
                    <a:pt x="5591" y="3243"/>
                  </a:lnTo>
                  <a:lnTo>
                    <a:pt x="5591" y="3237"/>
                  </a:lnTo>
                  <a:lnTo>
                    <a:pt x="3163" y="1714"/>
                  </a:lnTo>
                  <a:lnTo>
                    <a:pt x="3163" y="1714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078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21509" name="Freeform 5"/>
            <p:cNvSpPr>
              <a:spLocks/>
            </p:cNvSpPr>
            <p:nvPr/>
          </p:nvSpPr>
          <p:spPr bwMode="hidden">
            <a:xfrm>
              <a:off x="0" y="3433"/>
              <a:ext cx="4038" cy="191"/>
            </a:xfrm>
            <a:custGeom>
              <a:avLst/>
              <a:gdLst>
                <a:gd name="T0" fmla="*/ 0 w 4042"/>
                <a:gd name="T1" fmla="*/ 156 h 192"/>
                <a:gd name="T2" fmla="*/ 4042 w 4042"/>
                <a:gd name="T3" fmla="*/ 192 h 192"/>
                <a:gd name="T4" fmla="*/ 4042 w 4042"/>
                <a:gd name="T5" fmla="*/ 144 h 192"/>
                <a:gd name="T6" fmla="*/ 0 w 4042"/>
                <a:gd name="T7" fmla="*/ 0 h 192"/>
                <a:gd name="T8" fmla="*/ 0 w 4042"/>
                <a:gd name="T9" fmla="*/ 156 h 192"/>
                <a:gd name="T10" fmla="*/ 0 w 4042"/>
                <a:gd name="T11" fmla="*/ 156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042" h="192">
                  <a:moveTo>
                    <a:pt x="0" y="156"/>
                  </a:moveTo>
                  <a:lnTo>
                    <a:pt x="4042" y="192"/>
                  </a:lnTo>
                  <a:lnTo>
                    <a:pt x="4042" y="144"/>
                  </a:lnTo>
                  <a:lnTo>
                    <a:pt x="0" y="0"/>
                  </a:lnTo>
                  <a:lnTo>
                    <a:pt x="0" y="156"/>
                  </a:lnTo>
                  <a:lnTo>
                    <a:pt x="0" y="15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5686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21510" name="Freeform 6"/>
            <p:cNvSpPr>
              <a:spLocks/>
            </p:cNvSpPr>
            <p:nvPr/>
          </p:nvSpPr>
          <p:spPr bwMode="hidden">
            <a:xfrm>
              <a:off x="4038" y="3577"/>
              <a:ext cx="1720" cy="65"/>
            </a:xfrm>
            <a:custGeom>
              <a:avLst/>
              <a:gdLst>
                <a:gd name="T0" fmla="*/ 1722 w 1722"/>
                <a:gd name="T1" fmla="*/ 66 h 66"/>
                <a:gd name="T2" fmla="*/ 1722 w 1722"/>
                <a:gd name="T3" fmla="*/ 60 h 66"/>
                <a:gd name="T4" fmla="*/ 0 w 1722"/>
                <a:gd name="T5" fmla="*/ 0 h 66"/>
                <a:gd name="T6" fmla="*/ 0 w 1722"/>
                <a:gd name="T7" fmla="*/ 48 h 66"/>
                <a:gd name="T8" fmla="*/ 1722 w 1722"/>
                <a:gd name="T9" fmla="*/ 66 h 66"/>
                <a:gd name="T10" fmla="*/ 1722 w 1722"/>
                <a:gd name="T11" fmla="*/ 66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722" h="66">
                  <a:moveTo>
                    <a:pt x="1722" y="66"/>
                  </a:moveTo>
                  <a:lnTo>
                    <a:pt x="1722" y="60"/>
                  </a:lnTo>
                  <a:lnTo>
                    <a:pt x="0" y="0"/>
                  </a:lnTo>
                  <a:lnTo>
                    <a:pt x="0" y="48"/>
                  </a:lnTo>
                  <a:lnTo>
                    <a:pt x="1722" y="66"/>
                  </a:lnTo>
                  <a:lnTo>
                    <a:pt x="1722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21511" name="Freeform 7"/>
            <p:cNvSpPr>
              <a:spLocks/>
            </p:cNvSpPr>
            <p:nvPr/>
          </p:nvSpPr>
          <p:spPr bwMode="hidden">
            <a:xfrm>
              <a:off x="0" y="3726"/>
              <a:ext cx="4784" cy="329"/>
            </a:xfrm>
            <a:custGeom>
              <a:avLst/>
              <a:gdLst>
                <a:gd name="T0" fmla="*/ 0 w 4789"/>
                <a:gd name="T1" fmla="*/ 329 h 329"/>
                <a:gd name="T2" fmla="*/ 4789 w 4789"/>
                <a:gd name="T3" fmla="*/ 77 h 329"/>
                <a:gd name="T4" fmla="*/ 4789 w 4789"/>
                <a:gd name="T5" fmla="*/ 0 h 329"/>
                <a:gd name="T6" fmla="*/ 0 w 4789"/>
                <a:gd name="T7" fmla="*/ 107 h 329"/>
                <a:gd name="T8" fmla="*/ 0 w 4789"/>
                <a:gd name="T9" fmla="*/ 329 h 329"/>
                <a:gd name="T10" fmla="*/ 0 w 4789"/>
                <a:gd name="T11" fmla="*/ 329 h 3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789" h="329">
                  <a:moveTo>
                    <a:pt x="0" y="329"/>
                  </a:moveTo>
                  <a:lnTo>
                    <a:pt x="4789" y="77"/>
                  </a:lnTo>
                  <a:lnTo>
                    <a:pt x="4789" y="0"/>
                  </a:lnTo>
                  <a:lnTo>
                    <a:pt x="0" y="107"/>
                  </a:lnTo>
                  <a:lnTo>
                    <a:pt x="0" y="329"/>
                  </a:lnTo>
                  <a:lnTo>
                    <a:pt x="0" y="329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1961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21512" name="Freeform 8"/>
            <p:cNvSpPr>
              <a:spLocks/>
            </p:cNvSpPr>
            <p:nvPr/>
          </p:nvSpPr>
          <p:spPr bwMode="hidden">
            <a:xfrm>
              <a:off x="4784" y="3702"/>
              <a:ext cx="974" cy="101"/>
            </a:xfrm>
            <a:custGeom>
              <a:avLst/>
              <a:gdLst>
                <a:gd name="T0" fmla="*/ 975 w 975"/>
                <a:gd name="T1" fmla="*/ 48 h 101"/>
                <a:gd name="T2" fmla="*/ 975 w 975"/>
                <a:gd name="T3" fmla="*/ 0 h 101"/>
                <a:gd name="T4" fmla="*/ 0 w 975"/>
                <a:gd name="T5" fmla="*/ 24 h 101"/>
                <a:gd name="T6" fmla="*/ 0 w 975"/>
                <a:gd name="T7" fmla="*/ 101 h 101"/>
                <a:gd name="T8" fmla="*/ 975 w 975"/>
                <a:gd name="T9" fmla="*/ 48 h 101"/>
                <a:gd name="T10" fmla="*/ 975 w 975"/>
                <a:gd name="T11" fmla="*/ 48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75" h="101">
                  <a:moveTo>
                    <a:pt x="975" y="48"/>
                  </a:moveTo>
                  <a:lnTo>
                    <a:pt x="975" y="0"/>
                  </a:lnTo>
                  <a:lnTo>
                    <a:pt x="0" y="24"/>
                  </a:lnTo>
                  <a:lnTo>
                    <a:pt x="0" y="101"/>
                  </a:lnTo>
                  <a:lnTo>
                    <a:pt x="975" y="48"/>
                  </a:lnTo>
                  <a:lnTo>
                    <a:pt x="975" y="4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21513" name="Freeform 9"/>
            <p:cNvSpPr>
              <a:spLocks/>
            </p:cNvSpPr>
            <p:nvPr/>
          </p:nvSpPr>
          <p:spPr bwMode="hidden">
            <a:xfrm>
              <a:off x="3619" y="3815"/>
              <a:ext cx="2139" cy="198"/>
            </a:xfrm>
            <a:custGeom>
              <a:avLst/>
              <a:gdLst>
                <a:gd name="T0" fmla="*/ 2141 w 2141"/>
                <a:gd name="T1" fmla="*/ 0 h 198"/>
                <a:gd name="T2" fmla="*/ 0 w 2141"/>
                <a:gd name="T3" fmla="*/ 156 h 198"/>
                <a:gd name="T4" fmla="*/ 0 w 2141"/>
                <a:gd name="T5" fmla="*/ 198 h 198"/>
                <a:gd name="T6" fmla="*/ 2141 w 2141"/>
                <a:gd name="T7" fmla="*/ 0 h 198"/>
                <a:gd name="T8" fmla="*/ 2141 w 2141"/>
                <a:gd name="T9" fmla="*/ 0 h 1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41" h="198">
                  <a:moveTo>
                    <a:pt x="2141" y="0"/>
                  </a:moveTo>
                  <a:lnTo>
                    <a:pt x="0" y="156"/>
                  </a:lnTo>
                  <a:lnTo>
                    <a:pt x="0" y="198"/>
                  </a:lnTo>
                  <a:lnTo>
                    <a:pt x="2141" y="0"/>
                  </a:lnTo>
                  <a:lnTo>
                    <a:pt x="214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21514" name="Freeform 10"/>
            <p:cNvSpPr>
              <a:spLocks/>
            </p:cNvSpPr>
            <p:nvPr/>
          </p:nvSpPr>
          <p:spPr bwMode="hidden">
            <a:xfrm>
              <a:off x="0" y="3971"/>
              <a:ext cx="3619" cy="348"/>
            </a:xfrm>
            <a:custGeom>
              <a:avLst/>
              <a:gdLst>
                <a:gd name="T0" fmla="*/ 0 w 3623"/>
                <a:gd name="T1" fmla="*/ 348 h 348"/>
                <a:gd name="T2" fmla="*/ 311 w 3623"/>
                <a:gd name="T3" fmla="*/ 348 h 348"/>
                <a:gd name="T4" fmla="*/ 3623 w 3623"/>
                <a:gd name="T5" fmla="*/ 42 h 348"/>
                <a:gd name="T6" fmla="*/ 3623 w 3623"/>
                <a:gd name="T7" fmla="*/ 0 h 348"/>
                <a:gd name="T8" fmla="*/ 0 w 3623"/>
                <a:gd name="T9" fmla="*/ 264 h 348"/>
                <a:gd name="T10" fmla="*/ 0 w 3623"/>
                <a:gd name="T11" fmla="*/ 348 h 348"/>
                <a:gd name="T12" fmla="*/ 0 w 3623"/>
                <a:gd name="T13" fmla="*/ 348 h 3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23" h="348">
                  <a:moveTo>
                    <a:pt x="0" y="348"/>
                  </a:moveTo>
                  <a:lnTo>
                    <a:pt x="311" y="348"/>
                  </a:lnTo>
                  <a:lnTo>
                    <a:pt x="3623" y="42"/>
                  </a:lnTo>
                  <a:lnTo>
                    <a:pt x="3623" y="0"/>
                  </a:lnTo>
                  <a:lnTo>
                    <a:pt x="0" y="264"/>
                  </a:lnTo>
                  <a:lnTo>
                    <a:pt x="0" y="348"/>
                  </a:lnTo>
                  <a:lnTo>
                    <a:pt x="0" y="34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2549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21515" name="Freeform 11"/>
            <p:cNvSpPr>
              <a:spLocks/>
            </p:cNvSpPr>
            <p:nvPr/>
          </p:nvSpPr>
          <p:spPr bwMode="hidden">
            <a:xfrm>
              <a:off x="2097" y="4043"/>
              <a:ext cx="2514" cy="276"/>
            </a:xfrm>
            <a:custGeom>
              <a:avLst/>
              <a:gdLst>
                <a:gd name="T0" fmla="*/ 2182 w 2517"/>
                <a:gd name="T1" fmla="*/ 276 h 276"/>
                <a:gd name="T2" fmla="*/ 2517 w 2517"/>
                <a:gd name="T3" fmla="*/ 204 h 276"/>
                <a:gd name="T4" fmla="*/ 2260 w 2517"/>
                <a:gd name="T5" fmla="*/ 0 h 276"/>
                <a:gd name="T6" fmla="*/ 0 w 2517"/>
                <a:gd name="T7" fmla="*/ 276 h 276"/>
                <a:gd name="T8" fmla="*/ 2182 w 2517"/>
                <a:gd name="T9" fmla="*/ 276 h 276"/>
                <a:gd name="T10" fmla="*/ 2182 w 2517"/>
                <a:gd name="T11" fmla="*/ 276 h 2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17" h="276">
                  <a:moveTo>
                    <a:pt x="2182" y="276"/>
                  </a:moveTo>
                  <a:lnTo>
                    <a:pt x="2517" y="204"/>
                  </a:lnTo>
                  <a:lnTo>
                    <a:pt x="2260" y="0"/>
                  </a:lnTo>
                  <a:lnTo>
                    <a:pt x="0" y="276"/>
                  </a:lnTo>
                  <a:lnTo>
                    <a:pt x="2182" y="276"/>
                  </a:lnTo>
                  <a:lnTo>
                    <a:pt x="2182" y="27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21516" name="Freeform 12"/>
            <p:cNvSpPr>
              <a:spLocks/>
            </p:cNvSpPr>
            <p:nvPr/>
          </p:nvSpPr>
          <p:spPr bwMode="hidden">
            <a:xfrm>
              <a:off x="4354" y="3869"/>
              <a:ext cx="1404" cy="378"/>
            </a:xfrm>
            <a:custGeom>
              <a:avLst/>
              <a:gdLst>
                <a:gd name="T0" fmla="*/ 1405 w 1405"/>
                <a:gd name="T1" fmla="*/ 126 h 378"/>
                <a:gd name="T2" fmla="*/ 1405 w 1405"/>
                <a:gd name="T3" fmla="*/ 0 h 378"/>
                <a:gd name="T4" fmla="*/ 0 w 1405"/>
                <a:gd name="T5" fmla="*/ 174 h 378"/>
                <a:gd name="T6" fmla="*/ 257 w 1405"/>
                <a:gd name="T7" fmla="*/ 378 h 378"/>
                <a:gd name="T8" fmla="*/ 1405 w 1405"/>
                <a:gd name="T9" fmla="*/ 126 h 378"/>
                <a:gd name="T10" fmla="*/ 1405 w 1405"/>
                <a:gd name="T11" fmla="*/ 126 h 3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05" h="378">
                  <a:moveTo>
                    <a:pt x="1405" y="126"/>
                  </a:moveTo>
                  <a:lnTo>
                    <a:pt x="1405" y="0"/>
                  </a:lnTo>
                  <a:lnTo>
                    <a:pt x="0" y="174"/>
                  </a:lnTo>
                  <a:lnTo>
                    <a:pt x="257" y="378"/>
                  </a:lnTo>
                  <a:lnTo>
                    <a:pt x="1405" y="126"/>
                  </a:lnTo>
                  <a:lnTo>
                    <a:pt x="1405" y="12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6863"/>
                    <a:invGamma/>
                  </a:schemeClr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21517" name="Freeform 13"/>
            <p:cNvSpPr>
              <a:spLocks/>
            </p:cNvSpPr>
            <p:nvPr/>
          </p:nvSpPr>
          <p:spPr bwMode="hidden">
            <a:xfrm>
              <a:off x="5030" y="3151"/>
              <a:ext cx="728" cy="240"/>
            </a:xfrm>
            <a:custGeom>
              <a:avLst/>
              <a:gdLst>
                <a:gd name="T0" fmla="*/ 729 w 729"/>
                <a:gd name="T1" fmla="*/ 240 h 240"/>
                <a:gd name="T2" fmla="*/ 0 w 729"/>
                <a:gd name="T3" fmla="*/ 0 h 240"/>
                <a:gd name="T4" fmla="*/ 0 w 729"/>
                <a:gd name="T5" fmla="*/ 6 h 240"/>
                <a:gd name="T6" fmla="*/ 729 w 729"/>
                <a:gd name="T7" fmla="*/ 240 h 240"/>
                <a:gd name="T8" fmla="*/ 729 w 729"/>
                <a:gd name="T9" fmla="*/ 240 h 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29" h="240">
                  <a:moveTo>
                    <a:pt x="729" y="240"/>
                  </a:moveTo>
                  <a:lnTo>
                    <a:pt x="0" y="0"/>
                  </a:lnTo>
                  <a:lnTo>
                    <a:pt x="0" y="6"/>
                  </a:lnTo>
                  <a:lnTo>
                    <a:pt x="729" y="240"/>
                  </a:lnTo>
                  <a:lnTo>
                    <a:pt x="729" y="24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21518" name="Freeform 14"/>
            <p:cNvSpPr>
              <a:spLocks/>
            </p:cNvSpPr>
            <p:nvPr/>
          </p:nvSpPr>
          <p:spPr bwMode="hidden">
            <a:xfrm>
              <a:off x="0" y="1486"/>
              <a:ext cx="5030" cy="1671"/>
            </a:xfrm>
            <a:custGeom>
              <a:avLst/>
              <a:gdLst>
                <a:gd name="T0" fmla="*/ 0 w 5035"/>
                <a:gd name="T1" fmla="*/ 72 h 1672"/>
                <a:gd name="T2" fmla="*/ 5035 w 5035"/>
                <a:gd name="T3" fmla="*/ 1672 h 1672"/>
                <a:gd name="T4" fmla="*/ 5035 w 5035"/>
                <a:gd name="T5" fmla="*/ 1666 h 1672"/>
                <a:gd name="T6" fmla="*/ 0 w 5035"/>
                <a:gd name="T7" fmla="*/ 0 h 1672"/>
                <a:gd name="T8" fmla="*/ 0 w 5035"/>
                <a:gd name="T9" fmla="*/ 72 h 1672"/>
                <a:gd name="T10" fmla="*/ 0 w 5035"/>
                <a:gd name="T11" fmla="*/ 72 h 1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035" h="1672">
                  <a:moveTo>
                    <a:pt x="0" y="72"/>
                  </a:moveTo>
                  <a:lnTo>
                    <a:pt x="5035" y="1672"/>
                  </a:lnTo>
                  <a:lnTo>
                    <a:pt x="5035" y="1666"/>
                  </a:lnTo>
                  <a:lnTo>
                    <a:pt x="0" y="0"/>
                  </a:lnTo>
                  <a:lnTo>
                    <a:pt x="0" y="72"/>
                  </a:lnTo>
                  <a:lnTo>
                    <a:pt x="0" y="72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451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21519" name="Freeform 15"/>
            <p:cNvSpPr>
              <a:spLocks/>
            </p:cNvSpPr>
            <p:nvPr/>
          </p:nvSpPr>
          <p:spPr bwMode="hidden">
            <a:xfrm>
              <a:off x="5030" y="3049"/>
              <a:ext cx="728" cy="318"/>
            </a:xfrm>
            <a:custGeom>
              <a:avLst/>
              <a:gdLst>
                <a:gd name="T0" fmla="*/ 729 w 729"/>
                <a:gd name="T1" fmla="*/ 318 h 318"/>
                <a:gd name="T2" fmla="*/ 729 w 729"/>
                <a:gd name="T3" fmla="*/ 312 h 318"/>
                <a:gd name="T4" fmla="*/ 0 w 729"/>
                <a:gd name="T5" fmla="*/ 0 h 318"/>
                <a:gd name="T6" fmla="*/ 0 w 729"/>
                <a:gd name="T7" fmla="*/ 54 h 318"/>
                <a:gd name="T8" fmla="*/ 729 w 729"/>
                <a:gd name="T9" fmla="*/ 318 h 318"/>
                <a:gd name="T10" fmla="*/ 729 w 729"/>
                <a:gd name="T11" fmla="*/ 318 h 3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29" h="318">
                  <a:moveTo>
                    <a:pt x="729" y="318"/>
                  </a:moveTo>
                  <a:lnTo>
                    <a:pt x="729" y="312"/>
                  </a:lnTo>
                  <a:lnTo>
                    <a:pt x="0" y="0"/>
                  </a:lnTo>
                  <a:lnTo>
                    <a:pt x="0" y="54"/>
                  </a:lnTo>
                  <a:lnTo>
                    <a:pt x="729" y="318"/>
                  </a:lnTo>
                  <a:lnTo>
                    <a:pt x="729" y="31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21520" name="Freeform 16"/>
            <p:cNvSpPr>
              <a:spLocks/>
            </p:cNvSpPr>
            <p:nvPr/>
          </p:nvSpPr>
          <p:spPr bwMode="hidden">
            <a:xfrm>
              <a:off x="0" y="916"/>
              <a:ext cx="5030" cy="2187"/>
            </a:xfrm>
            <a:custGeom>
              <a:avLst/>
              <a:gdLst>
                <a:gd name="T0" fmla="*/ 0 w 5035"/>
                <a:gd name="T1" fmla="*/ 396 h 2188"/>
                <a:gd name="T2" fmla="*/ 5035 w 5035"/>
                <a:gd name="T3" fmla="*/ 2188 h 2188"/>
                <a:gd name="T4" fmla="*/ 5035 w 5035"/>
                <a:gd name="T5" fmla="*/ 2134 h 2188"/>
                <a:gd name="T6" fmla="*/ 0 w 5035"/>
                <a:gd name="T7" fmla="*/ 0 h 2188"/>
                <a:gd name="T8" fmla="*/ 0 w 5035"/>
                <a:gd name="T9" fmla="*/ 396 h 2188"/>
                <a:gd name="T10" fmla="*/ 0 w 5035"/>
                <a:gd name="T11" fmla="*/ 396 h 2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035" h="2188">
                  <a:moveTo>
                    <a:pt x="0" y="396"/>
                  </a:moveTo>
                  <a:lnTo>
                    <a:pt x="5035" y="2188"/>
                  </a:lnTo>
                  <a:lnTo>
                    <a:pt x="5035" y="2134"/>
                  </a:lnTo>
                  <a:lnTo>
                    <a:pt x="0" y="0"/>
                  </a:lnTo>
                  <a:lnTo>
                    <a:pt x="0" y="396"/>
                  </a:lnTo>
                  <a:lnTo>
                    <a:pt x="0" y="39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6667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21521" name="Freeform 17"/>
            <p:cNvSpPr>
              <a:spLocks/>
            </p:cNvSpPr>
            <p:nvPr/>
          </p:nvSpPr>
          <p:spPr bwMode="hidden">
            <a:xfrm>
              <a:off x="2294" y="0"/>
              <a:ext cx="3159" cy="2725"/>
            </a:xfrm>
            <a:custGeom>
              <a:avLst/>
              <a:gdLst>
                <a:gd name="T0" fmla="*/ 0 w 3163"/>
                <a:gd name="T1" fmla="*/ 0 h 2727"/>
                <a:gd name="T2" fmla="*/ 3145 w 3163"/>
                <a:gd name="T3" fmla="*/ 2727 h 2727"/>
                <a:gd name="T4" fmla="*/ 3163 w 3163"/>
                <a:gd name="T5" fmla="*/ 2704 h 2727"/>
                <a:gd name="T6" fmla="*/ 102 w 3163"/>
                <a:gd name="T7" fmla="*/ 0 h 2727"/>
                <a:gd name="T8" fmla="*/ 0 w 3163"/>
                <a:gd name="T9" fmla="*/ 0 h 2727"/>
                <a:gd name="T10" fmla="*/ 0 w 3163"/>
                <a:gd name="T11" fmla="*/ 0 h 2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63" h="2727">
                  <a:moveTo>
                    <a:pt x="0" y="0"/>
                  </a:moveTo>
                  <a:lnTo>
                    <a:pt x="3145" y="2727"/>
                  </a:lnTo>
                  <a:lnTo>
                    <a:pt x="3163" y="2704"/>
                  </a:lnTo>
                  <a:lnTo>
                    <a:pt x="10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980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21522" name="Freeform 18"/>
            <p:cNvSpPr>
              <a:spLocks/>
            </p:cNvSpPr>
            <p:nvPr/>
          </p:nvSpPr>
          <p:spPr bwMode="hidden">
            <a:xfrm>
              <a:off x="5435" y="2702"/>
              <a:ext cx="323" cy="299"/>
            </a:xfrm>
            <a:custGeom>
              <a:avLst/>
              <a:gdLst>
                <a:gd name="T0" fmla="*/ 323 w 323"/>
                <a:gd name="T1" fmla="*/ 299 h 299"/>
                <a:gd name="T2" fmla="*/ 323 w 323"/>
                <a:gd name="T3" fmla="*/ 263 h 299"/>
                <a:gd name="T4" fmla="*/ 18 w 323"/>
                <a:gd name="T5" fmla="*/ 0 h 299"/>
                <a:gd name="T6" fmla="*/ 0 w 323"/>
                <a:gd name="T7" fmla="*/ 23 h 299"/>
                <a:gd name="T8" fmla="*/ 323 w 323"/>
                <a:gd name="T9" fmla="*/ 299 h 299"/>
                <a:gd name="T10" fmla="*/ 323 w 323"/>
                <a:gd name="T11" fmla="*/ 299 h 2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23" h="299">
                  <a:moveTo>
                    <a:pt x="323" y="299"/>
                  </a:moveTo>
                  <a:lnTo>
                    <a:pt x="323" y="263"/>
                  </a:lnTo>
                  <a:lnTo>
                    <a:pt x="18" y="0"/>
                  </a:lnTo>
                  <a:lnTo>
                    <a:pt x="0" y="23"/>
                  </a:lnTo>
                  <a:lnTo>
                    <a:pt x="323" y="299"/>
                  </a:lnTo>
                  <a:lnTo>
                    <a:pt x="323" y="29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4118"/>
                    <a:invGamma/>
                  </a:schemeClr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21523" name="Freeform 19"/>
            <p:cNvSpPr>
              <a:spLocks/>
            </p:cNvSpPr>
            <p:nvPr/>
          </p:nvSpPr>
          <p:spPr bwMode="hidden">
            <a:xfrm>
              <a:off x="5477" y="2588"/>
              <a:ext cx="281" cy="335"/>
            </a:xfrm>
            <a:custGeom>
              <a:avLst/>
              <a:gdLst>
                <a:gd name="T0" fmla="*/ 281 w 281"/>
                <a:gd name="T1" fmla="*/ 335 h 335"/>
                <a:gd name="T2" fmla="*/ 281 w 281"/>
                <a:gd name="T3" fmla="*/ 173 h 335"/>
                <a:gd name="T4" fmla="*/ 96 w 281"/>
                <a:gd name="T5" fmla="*/ 0 h 335"/>
                <a:gd name="T6" fmla="*/ 0 w 281"/>
                <a:gd name="T7" fmla="*/ 90 h 335"/>
                <a:gd name="T8" fmla="*/ 281 w 281"/>
                <a:gd name="T9" fmla="*/ 335 h 335"/>
                <a:gd name="T10" fmla="*/ 281 w 281"/>
                <a:gd name="T11" fmla="*/ 335 h 3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81" h="335">
                  <a:moveTo>
                    <a:pt x="281" y="335"/>
                  </a:moveTo>
                  <a:lnTo>
                    <a:pt x="281" y="173"/>
                  </a:lnTo>
                  <a:lnTo>
                    <a:pt x="96" y="0"/>
                  </a:lnTo>
                  <a:lnTo>
                    <a:pt x="0" y="90"/>
                  </a:lnTo>
                  <a:lnTo>
                    <a:pt x="281" y="335"/>
                  </a:lnTo>
                  <a:lnTo>
                    <a:pt x="281" y="33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21524" name="Freeform 20"/>
            <p:cNvSpPr>
              <a:spLocks/>
            </p:cNvSpPr>
            <p:nvPr/>
          </p:nvSpPr>
          <p:spPr bwMode="hidden">
            <a:xfrm>
              <a:off x="2454" y="0"/>
              <a:ext cx="3119" cy="2678"/>
            </a:xfrm>
            <a:custGeom>
              <a:avLst/>
              <a:gdLst>
                <a:gd name="T0" fmla="*/ 0 w 3122"/>
                <a:gd name="T1" fmla="*/ 0 h 2680"/>
                <a:gd name="T2" fmla="*/ 3026 w 3122"/>
                <a:gd name="T3" fmla="*/ 2680 h 2680"/>
                <a:gd name="T4" fmla="*/ 3122 w 3122"/>
                <a:gd name="T5" fmla="*/ 2590 h 2680"/>
                <a:gd name="T6" fmla="*/ 383 w 3122"/>
                <a:gd name="T7" fmla="*/ 0 h 2680"/>
                <a:gd name="T8" fmla="*/ 0 w 3122"/>
                <a:gd name="T9" fmla="*/ 0 h 2680"/>
                <a:gd name="T10" fmla="*/ 0 w 3122"/>
                <a:gd name="T11" fmla="*/ 0 h 26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22" h="2680">
                  <a:moveTo>
                    <a:pt x="0" y="0"/>
                  </a:moveTo>
                  <a:lnTo>
                    <a:pt x="3026" y="2680"/>
                  </a:lnTo>
                  <a:lnTo>
                    <a:pt x="3122" y="2590"/>
                  </a:lnTo>
                  <a:lnTo>
                    <a:pt x="383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21525" name="Freeform 21"/>
            <p:cNvSpPr>
              <a:spLocks/>
            </p:cNvSpPr>
            <p:nvPr/>
          </p:nvSpPr>
          <p:spPr bwMode="hidden">
            <a:xfrm>
              <a:off x="5626" y="2534"/>
              <a:ext cx="132" cy="132"/>
            </a:xfrm>
            <a:custGeom>
              <a:avLst/>
              <a:gdLst>
                <a:gd name="T0" fmla="*/ 132 w 132"/>
                <a:gd name="T1" fmla="*/ 132 h 132"/>
                <a:gd name="T2" fmla="*/ 0 w 132"/>
                <a:gd name="T3" fmla="*/ 0 h 132"/>
                <a:gd name="T4" fmla="*/ 0 w 132"/>
                <a:gd name="T5" fmla="*/ 0 h 132"/>
                <a:gd name="T6" fmla="*/ 132 w 132"/>
                <a:gd name="T7" fmla="*/ 132 h 132"/>
                <a:gd name="T8" fmla="*/ 132 w 132"/>
                <a:gd name="T9" fmla="*/ 132 h 1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2" h="132">
                  <a:moveTo>
                    <a:pt x="132" y="132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132" y="132"/>
                  </a:lnTo>
                  <a:lnTo>
                    <a:pt x="132" y="132"/>
                  </a:lnTo>
                  <a:close/>
                </a:path>
              </a:pathLst>
            </a:custGeom>
            <a:solidFill>
              <a:srgbClr val="FF99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21526" name="Freeform 22"/>
            <p:cNvSpPr>
              <a:spLocks/>
            </p:cNvSpPr>
            <p:nvPr/>
          </p:nvSpPr>
          <p:spPr bwMode="hidden">
            <a:xfrm>
              <a:off x="3112" y="0"/>
              <a:ext cx="2514" cy="2534"/>
            </a:xfrm>
            <a:custGeom>
              <a:avLst/>
              <a:gdLst>
                <a:gd name="T0" fmla="*/ 0 w 2517"/>
                <a:gd name="T1" fmla="*/ 0 h 2536"/>
                <a:gd name="T2" fmla="*/ 2517 w 2517"/>
                <a:gd name="T3" fmla="*/ 2536 h 2536"/>
                <a:gd name="T4" fmla="*/ 2517 w 2517"/>
                <a:gd name="T5" fmla="*/ 2536 h 2536"/>
                <a:gd name="T6" fmla="*/ 66 w 2517"/>
                <a:gd name="T7" fmla="*/ 0 h 2536"/>
                <a:gd name="T8" fmla="*/ 0 w 2517"/>
                <a:gd name="T9" fmla="*/ 0 h 2536"/>
                <a:gd name="T10" fmla="*/ 0 w 2517"/>
                <a:gd name="T11" fmla="*/ 0 h 25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17" h="2536">
                  <a:moveTo>
                    <a:pt x="0" y="0"/>
                  </a:moveTo>
                  <a:lnTo>
                    <a:pt x="2517" y="2536"/>
                  </a:lnTo>
                  <a:lnTo>
                    <a:pt x="2517" y="2536"/>
                  </a:lnTo>
                  <a:lnTo>
                    <a:pt x="6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1373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21527" name="Freeform 23"/>
            <p:cNvSpPr>
              <a:spLocks/>
            </p:cNvSpPr>
            <p:nvPr/>
          </p:nvSpPr>
          <p:spPr bwMode="hidden">
            <a:xfrm>
              <a:off x="3488" y="0"/>
              <a:ext cx="2198" cy="2480"/>
            </a:xfrm>
            <a:custGeom>
              <a:avLst/>
              <a:gdLst>
                <a:gd name="T0" fmla="*/ 0 w 2200"/>
                <a:gd name="T1" fmla="*/ 0 h 2482"/>
                <a:gd name="T2" fmla="*/ 2188 w 2200"/>
                <a:gd name="T3" fmla="*/ 2482 h 2482"/>
                <a:gd name="T4" fmla="*/ 2200 w 2200"/>
                <a:gd name="T5" fmla="*/ 2476 h 2482"/>
                <a:gd name="T6" fmla="*/ 317 w 2200"/>
                <a:gd name="T7" fmla="*/ 0 h 2482"/>
                <a:gd name="T8" fmla="*/ 0 w 2200"/>
                <a:gd name="T9" fmla="*/ 0 h 2482"/>
                <a:gd name="T10" fmla="*/ 0 w 2200"/>
                <a:gd name="T11" fmla="*/ 0 h 24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200" h="2482">
                  <a:moveTo>
                    <a:pt x="0" y="0"/>
                  </a:moveTo>
                  <a:lnTo>
                    <a:pt x="2188" y="2482"/>
                  </a:lnTo>
                  <a:lnTo>
                    <a:pt x="2200" y="2476"/>
                  </a:lnTo>
                  <a:lnTo>
                    <a:pt x="31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882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21528" name="Freeform 24"/>
            <p:cNvSpPr>
              <a:spLocks/>
            </p:cNvSpPr>
            <p:nvPr/>
          </p:nvSpPr>
          <p:spPr bwMode="hidden">
            <a:xfrm>
              <a:off x="5674" y="2474"/>
              <a:ext cx="84" cy="96"/>
            </a:xfrm>
            <a:custGeom>
              <a:avLst/>
              <a:gdLst>
                <a:gd name="T0" fmla="*/ 84 w 84"/>
                <a:gd name="T1" fmla="*/ 96 h 96"/>
                <a:gd name="T2" fmla="*/ 84 w 84"/>
                <a:gd name="T3" fmla="*/ 90 h 96"/>
                <a:gd name="T4" fmla="*/ 12 w 84"/>
                <a:gd name="T5" fmla="*/ 0 h 96"/>
                <a:gd name="T6" fmla="*/ 0 w 84"/>
                <a:gd name="T7" fmla="*/ 6 h 96"/>
                <a:gd name="T8" fmla="*/ 84 w 84"/>
                <a:gd name="T9" fmla="*/ 96 h 96"/>
                <a:gd name="T10" fmla="*/ 84 w 84"/>
                <a:gd name="T11" fmla="*/ 96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4" h="96">
                  <a:moveTo>
                    <a:pt x="84" y="96"/>
                  </a:moveTo>
                  <a:lnTo>
                    <a:pt x="84" y="90"/>
                  </a:lnTo>
                  <a:lnTo>
                    <a:pt x="12" y="0"/>
                  </a:lnTo>
                  <a:lnTo>
                    <a:pt x="0" y="6"/>
                  </a:lnTo>
                  <a:lnTo>
                    <a:pt x="84" y="96"/>
                  </a:lnTo>
                  <a:lnTo>
                    <a:pt x="84" y="9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21529" name="Freeform 25"/>
            <p:cNvSpPr>
              <a:spLocks/>
            </p:cNvSpPr>
            <p:nvPr/>
          </p:nvSpPr>
          <p:spPr bwMode="hidden">
            <a:xfrm>
              <a:off x="5603" y="850"/>
              <a:ext cx="155" cy="516"/>
            </a:xfrm>
            <a:custGeom>
              <a:avLst/>
              <a:gdLst>
                <a:gd name="T0" fmla="*/ 155 w 155"/>
                <a:gd name="T1" fmla="*/ 516 h 516"/>
                <a:gd name="T2" fmla="*/ 155 w 155"/>
                <a:gd name="T3" fmla="*/ 204 h 516"/>
                <a:gd name="T4" fmla="*/ 77 w 155"/>
                <a:gd name="T5" fmla="*/ 0 h 516"/>
                <a:gd name="T6" fmla="*/ 0 w 155"/>
                <a:gd name="T7" fmla="*/ 192 h 516"/>
                <a:gd name="T8" fmla="*/ 155 w 155"/>
                <a:gd name="T9" fmla="*/ 516 h 516"/>
                <a:gd name="T10" fmla="*/ 155 w 155"/>
                <a:gd name="T11" fmla="*/ 516 h 5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55" h="516">
                  <a:moveTo>
                    <a:pt x="155" y="516"/>
                  </a:moveTo>
                  <a:lnTo>
                    <a:pt x="155" y="204"/>
                  </a:lnTo>
                  <a:lnTo>
                    <a:pt x="77" y="0"/>
                  </a:lnTo>
                  <a:lnTo>
                    <a:pt x="0" y="192"/>
                  </a:lnTo>
                  <a:lnTo>
                    <a:pt x="155" y="516"/>
                  </a:lnTo>
                  <a:lnTo>
                    <a:pt x="155" y="516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21530" name="Freeform 26"/>
            <p:cNvSpPr>
              <a:spLocks/>
            </p:cNvSpPr>
            <p:nvPr/>
          </p:nvSpPr>
          <p:spPr bwMode="hidden">
            <a:xfrm>
              <a:off x="5107" y="0"/>
              <a:ext cx="573" cy="1042"/>
            </a:xfrm>
            <a:custGeom>
              <a:avLst/>
              <a:gdLst>
                <a:gd name="T0" fmla="*/ 0 w 574"/>
                <a:gd name="T1" fmla="*/ 0 h 1043"/>
                <a:gd name="T2" fmla="*/ 497 w 574"/>
                <a:gd name="T3" fmla="*/ 1043 h 1043"/>
                <a:gd name="T4" fmla="*/ 574 w 574"/>
                <a:gd name="T5" fmla="*/ 851 h 1043"/>
                <a:gd name="T6" fmla="*/ 251 w 574"/>
                <a:gd name="T7" fmla="*/ 0 h 1043"/>
                <a:gd name="T8" fmla="*/ 0 w 574"/>
                <a:gd name="T9" fmla="*/ 0 h 1043"/>
                <a:gd name="T10" fmla="*/ 0 w 574"/>
                <a:gd name="T11" fmla="*/ 0 h 10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" h="1043">
                  <a:moveTo>
                    <a:pt x="0" y="0"/>
                  </a:moveTo>
                  <a:lnTo>
                    <a:pt x="497" y="1043"/>
                  </a:lnTo>
                  <a:lnTo>
                    <a:pt x="574" y="851"/>
                  </a:lnTo>
                  <a:lnTo>
                    <a:pt x="251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6667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21531" name="Freeform 27"/>
            <p:cNvSpPr>
              <a:spLocks/>
            </p:cNvSpPr>
            <p:nvPr/>
          </p:nvSpPr>
          <p:spPr bwMode="hidden">
            <a:xfrm>
              <a:off x="5411" y="0"/>
              <a:ext cx="341" cy="796"/>
            </a:xfrm>
            <a:custGeom>
              <a:avLst/>
              <a:gdLst>
                <a:gd name="T0" fmla="*/ 144 w 341"/>
                <a:gd name="T1" fmla="*/ 0 h 797"/>
                <a:gd name="T2" fmla="*/ 0 w 341"/>
                <a:gd name="T3" fmla="*/ 0 h 797"/>
                <a:gd name="T4" fmla="*/ 287 w 341"/>
                <a:gd name="T5" fmla="*/ 797 h 797"/>
                <a:gd name="T6" fmla="*/ 341 w 341"/>
                <a:gd name="T7" fmla="*/ 653 h 797"/>
                <a:gd name="T8" fmla="*/ 144 w 341"/>
                <a:gd name="T9" fmla="*/ 0 h 797"/>
                <a:gd name="T10" fmla="*/ 144 w 341"/>
                <a:gd name="T11" fmla="*/ 0 h 7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41" h="797">
                  <a:moveTo>
                    <a:pt x="144" y="0"/>
                  </a:moveTo>
                  <a:lnTo>
                    <a:pt x="0" y="0"/>
                  </a:lnTo>
                  <a:lnTo>
                    <a:pt x="287" y="797"/>
                  </a:lnTo>
                  <a:lnTo>
                    <a:pt x="341" y="653"/>
                  </a:lnTo>
                  <a:lnTo>
                    <a:pt x="144" y="0"/>
                  </a:lnTo>
                  <a:lnTo>
                    <a:pt x="144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980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21532" name="Freeform 28"/>
            <p:cNvSpPr>
              <a:spLocks/>
            </p:cNvSpPr>
            <p:nvPr/>
          </p:nvSpPr>
          <p:spPr bwMode="hidden">
            <a:xfrm>
              <a:off x="5698" y="653"/>
              <a:ext cx="60" cy="311"/>
            </a:xfrm>
            <a:custGeom>
              <a:avLst/>
              <a:gdLst>
                <a:gd name="T0" fmla="*/ 0 w 60"/>
                <a:gd name="T1" fmla="*/ 144 h 312"/>
                <a:gd name="T2" fmla="*/ 60 w 60"/>
                <a:gd name="T3" fmla="*/ 312 h 312"/>
                <a:gd name="T4" fmla="*/ 60 w 60"/>
                <a:gd name="T5" fmla="*/ 6 h 312"/>
                <a:gd name="T6" fmla="*/ 54 w 60"/>
                <a:gd name="T7" fmla="*/ 0 h 312"/>
                <a:gd name="T8" fmla="*/ 0 w 60"/>
                <a:gd name="T9" fmla="*/ 144 h 312"/>
                <a:gd name="T10" fmla="*/ 0 w 60"/>
                <a:gd name="T11" fmla="*/ 144 h 3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0" h="312">
                  <a:moveTo>
                    <a:pt x="0" y="144"/>
                  </a:moveTo>
                  <a:lnTo>
                    <a:pt x="60" y="312"/>
                  </a:lnTo>
                  <a:lnTo>
                    <a:pt x="60" y="6"/>
                  </a:lnTo>
                  <a:lnTo>
                    <a:pt x="54" y="0"/>
                  </a:lnTo>
                  <a:lnTo>
                    <a:pt x="0" y="144"/>
                  </a:lnTo>
                  <a:lnTo>
                    <a:pt x="0" y="144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21533" name="Freeform 29"/>
            <p:cNvSpPr>
              <a:spLocks/>
            </p:cNvSpPr>
            <p:nvPr/>
          </p:nvSpPr>
          <p:spPr bwMode="hidden">
            <a:xfrm>
              <a:off x="2" y="1601"/>
              <a:ext cx="5752" cy="1864"/>
            </a:xfrm>
            <a:custGeom>
              <a:avLst/>
              <a:gdLst>
                <a:gd name="T0" fmla="*/ 0 w 5740"/>
                <a:gd name="T1" fmla="*/ 371 h 1864"/>
                <a:gd name="T2" fmla="*/ 5740 w 5740"/>
                <a:gd name="T3" fmla="*/ 1864 h 1864"/>
                <a:gd name="T4" fmla="*/ 5740 w 5740"/>
                <a:gd name="T5" fmla="*/ 1834 h 1864"/>
                <a:gd name="T6" fmla="*/ 0 w 5740"/>
                <a:gd name="T7" fmla="*/ 0 h 1864"/>
                <a:gd name="T8" fmla="*/ 0 w 5740"/>
                <a:gd name="T9" fmla="*/ 371 h 1864"/>
                <a:gd name="T10" fmla="*/ 0 w 5740"/>
                <a:gd name="T11" fmla="*/ 371 h 18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0" h="1864">
                  <a:moveTo>
                    <a:pt x="0" y="371"/>
                  </a:moveTo>
                  <a:lnTo>
                    <a:pt x="5740" y="1864"/>
                  </a:lnTo>
                  <a:lnTo>
                    <a:pt x="5740" y="1834"/>
                  </a:lnTo>
                  <a:lnTo>
                    <a:pt x="0" y="0"/>
                  </a:lnTo>
                  <a:lnTo>
                    <a:pt x="0" y="371"/>
                  </a:lnTo>
                  <a:lnTo>
                    <a:pt x="0" y="371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3529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21534" name="Freeform 30"/>
            <p:cNvSpPr>
              <a:spLocks/>
            </p:cNvSpPr>
            <p:nvPr/>
          </p:nvSpPr>
          <p:spPr bwMode="hidden">
            <a:xfrm>
              <a:off x="5754" y="3483"/>
              <a:ext cx="6" cy="6"/>
            </a:xfrm>
            <a:custGeom>
              <a:avLst/>
              <a:gdLst>
                <a:gd name="T0" fmla="*/ 6 w 6"/>
                <a:gd name="T1" fmla="*/ 6 h 6"/>
                <a:gd name="T2" fmla="*/ 0 w 6"/>
                <a:gd name="T3" fmla="*/ 0 h 6"/>
                <a:gd name="T4" fmla="*/ 0 w 6"/>
                <a:gd name="T5" fmla="*/ 6 h 6"/>
                <a:gd name="T6" fmla="*/ 6 w 6"/>
                <a:gd name="T7" fmla="*/ 6 h 6"/>
                <a:gd name="T8" fmla="*/ 6 w 6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6">
                  <a:moveTo>
                    <a:pt x="6" y="6"/>
                  </a:moveTo>
                  <a:lnTo>
                    <a:pt x="0" y="0"/>
                  </a:lnTo>
                  <a:lnTo>
                    <a:pt x="0" y="6"/>
                  </a:lnTo>
                  <a:lnTo>
                    <a:pt x="6" y="6"/>
                  </a:lnTo>
                  <a:lnTo>
                    <a:pt x="6" y="6"/>
                  </a:lnTo>
                  <a:close/>
                </a:path>
              </a:pathLst>
            </a:custGeom>
            <a:solidFill>
              <a:srgbClr val="18F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21535" name="Freeform 31"/>
            <p:cNvSpPr>
              <a:spLocks/>
            </p:cNvSpPr>
            <p:nvPr/>
          </p:nvSpPr>
          <p:spPr bwMode="hidden">
            <a:xfrm>
              <a:off x="2" y="2152"/>
              <a:ext cx="5752" cy="1337"/>
            </a:xfrm>
            <a:custGeom>
              <a:avLst/>
              <a:gdLst>
                <a:gd name="T0" fmla="*/ 0 w 5740"/>
                <a:gd name="T1" fmla="*/ 366 h 1337"/>
                <a:gd name="T2" fmla="*/ 5740 w 5740"/>
                <a:gd name="T3" fmla="*/ 1337 h 1337"/>
                <a:gd name="T4" fmla="*/ 5740 w 5740"/>
                <a:gd name="T5" fmla="*/ 1331 h 1337"/>
                <a:gd name="T6" fmla="*/ 0 w 5740"/>
                <a:gd name="T7" fmla="*/ 0 h 1337"/>
                <a:gd name="T8" fmla="*/ 0 w 5740"/>
                <a:gd name="T9" fmla="*/ 366 h 1337"/>
                <a:gd name="T10" fmla="*/ 0 w 5740"/>
                <a:gd name="T11" fmla="*/ 366 h 13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0" h="1337">
                  <a:moveTo>
                    <a:pt x="0" y="366"/>
                  </a:moveTo>
                  <a:lnTo>
                    <a:pt x="5740" y="1337"/>
                  </a:lnTo>
                  <a:lnTo>
                    <a:pt x="5740" y="1331"/>
                  </a:lnTo>
                  <a:lnTo>
                    <a:pt x="0" y="0"/>
                  </a:lnTo>
                  <a:lnTo>
                    <a:pt x="0" y="366"/>
                  </a:lnTo>
                  <a:lnTo>
                    <a:pt x="0" y="366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078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21536" name="Freeform 32"/>
            <p:cNvSpPr>
              <a:spLocks/>
            </p:cNvSpPr>
            <p:nvPr/>
          </p:nvSpPr>
          <p:spPr bwMode="hidden">
            <a:xfrm>
              <a:off x="2" y="3177"/>
              <a:ext cx="5752" cy="414"/>
            </a:xfrm>
            <a:custGeom>
              <a:avLst/>
              <a:gdLst>
                <a:gd name="T0" fmla="*/ 0 w 5740"/>
                <a:gd name="T1" fmla="*/ 48 h 414"/>
                <a:gd name="T2" fmla="*/ 5740 w 5740"/>
                <a:gd name="T3" fmla="*/ 414 h 414"/>
                <a:gd name="T4" fmla="*/ 5740 w 5740"/>
                <a:gd name="T5" fmla="*/ 402 h 414"/>
                <a:gd name="T6" fmla="*/ 0 w 5740"/>
                <a:gd name="T7" fmla="*/ 0 h 414"/>
                <a:gd name="T8" fmla="*/ 0 w 5740"/>
                <a:gd name="T9" fmla="*/ 48 h 414"/>
                <a:gd name="T10" fmla="*/ 0 w 5740"/>
                <a:gd name="T11" fmla="*/ 48 h 4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0" h="414">
                  <a:moveTo>
                    <a:pt x="0" y="48"/>
                  </a:moveTo>
                  <a:lnTo>
                    <a:pt x="5740" y="414"/>
                  </a:lnTo>
                  <a:lnTo>
                    <a:pt x="5740" y="402"/>
                  </a:lnTo>
                  <a:lnTo>
                    <a:pt x="0" y="0"/>
                  </a:lnTo>
                  <a:lnTo>
                    <a:pt x="0" y="48"/>
                  </a:lnTo>
                  <a:lnTo>
                    <a:pt x="0" y="4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21537" name="Freeform 33"/>
            <p:cNvSpPr>
              <a:spLocks/>
            </p:cNvSpPr>
            <p:nvPr/>
          </p:nvSpPr>
          <p:spPr bwMode="hidden">
            <a:xfrm>
              <a:off x="1297" y="0"/>
              <a:ext cx="4457" cy="3177"/>
            </a:xfrm>
            <a:custGeom>
              <a:avLst/>
              <a:gdLst>
                <a:gd name="T0" fmla="*/ 0 w 4448"/>
                <a:gd name="T1" fmla="*/ 0 h 3177"/>
                <a:gd name="T2" fmla="*/ 4448 w 4448"/>
                <a:gd name="T3" fmla="*/ 3177 h 3177"/>
                <a:gd name="T4" fmla="*/ 4448 w 4448"/>
                <a:gd name="T5" fmla="*/ 3153 h 3177"/>
                <a:gd name="T6" fmla="*/ 125 w 4448"/>
                <a:gd name="T7" fmla="*/ 0 h 3177"/>
                <a:gd name="T8" fmla="*/ 0 w 4448"/>
                <a:gd name="T9" fmla="*/ 0 h 3177"/>
                <a:gd name="T10" fmla="*/ 0 w 4448"/>
                <a:gd name="T11" fmla="*/ 0 h 3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448" h="3177">
                  <a:moveTo>
                    <a:pt x="0" y="0"/>
                  </a:moveTo>
                  <a:lnTo>
                    <a:pt x="4448" y="3177"/>
                  </a:lnTo>
                  <a:lnTo>
                    <a:pt x="4448" y="3153"/>
                  </a:lnTo>
                  <a:lnTo>
                    <a:pt x="125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8627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21538" name="Freeform 34"/>
            <p:cNvSpPr>
              <a:spLocks/>
            </p:cNvSpPr>
            <p:nvPr/>
          </p:nvSpPr>
          <p:spPr bwMode="hidden">
            <a:xfrm>
              <a:off x="3321" y="0"/>
              <a:ext cx="2433" cy="2614"/>
            </a:xfrm>
            <a:custGeom>
              <a:avLst/>
              <a:gdLst>
                <a:gd name="T0" fmla="*/ 0 w 2428"/>
                <a:gd name="T1" fmla="*/ 0 h 2614"/>
                <a:gd name="T2" fmla="*/ 2428 w 2428"/>
                <a:gd name="T3" fmla="*/ 2614 h 2614"/>
                <a:gd name="T4" fmla="*/ 2428 w 2428"/>
                <a:gd name="T5" fmla="*/ 2608 h 2614"/>
                <a:gd name="T6" fmla="*/ 66 w 2428"/>
                <a:gd name="T7" fmla="*/ 0 h 2614"/>
                <a:gd name="T8" fmla="*/ 0 w 2428"/>
                <a:gd name="T9" fmla="*/ 0 h 2614"/>
                <a:gd name="T10" fmla="*/ 0 w 2428"/>
                <a:gd name="T11" fmla="*/ 0 h 26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28" h="2614">
                  <a:moveTo>
                    <a:pt x="0" y="0"/>
                  </a:moveTo>
                  <a:lnTo>
                    <a:pt x="2428" y="2614"/>
                  </a:lnTo>
                  <a:lnTo>
                    <a:pt x="2428" y="2608"/>
                  </a:lnTo>
                  <a:lnTo>
                    <a:pt x="6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21539" name="Freeform 35"/>
            <p:cNvSpPr>
              <a:spLocks/>
            </p:cNvSpPr>
            <p:nvPr/>
          </p:nvSpPr>
          <p:spPr bwMode="hidden">
            <a:xfrm>
              <a:off x="3950" y="0"/>
              <a:ext cx="1804" cy="2464"/>
            </a:xfrm>
            <a:custGeom>
              <a:avLst/>
              <a:gdLst>
                <a:gd name="T0" fmla="*/ 485 w 1800"/>
                <a:gd name="T1" fmla="*/ 0 h 2464"/>
                <a:gd name="T2" fmla="*/ 0 w 1800"/>
                <a:gd name="T3" fmla="*/ 0 h 2464"/>
                <a:gd name="T4" fmla="*/ 1800 w 1800"/>
                <a:gd name="T5" fmla="*/ 2464 h 2464"/>
                <a:gd name="T6" fmla="*/ 1800 w 1800"/>
                <a:gd name="T7" fmla="*/ 2248 h 2464"/>
                <a:gd name="T8" fmla="*/ 1794 w 1800"/>
                <a:gd name="T9" fmla="*/ 2248 h 2464"/>
                <a:gd name="T10" fmla="*/ 485 w 1800"/>
                <a:gd name="T11" fmla="*/ 0 h 2464"/>
                <a:gd name="T12" fmla="*/ 485 w 1800"/>
                <a:gd name="T13" fmla="*/ 0 h 24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800" h="2464">
                  <a:moveTo>
                    <a:pt x="485" y="0"/>
                  </a:moveTo>
                  <a:lnTo>
                    <a:pt x="0" y="0"/>
                  </a:lnTo>
                  <a:lnTo>
                    <a:pt x="1800" y="2464"/>
                  </a:lnTo>
                  <a:lnTo>
                    <a:pt x="1800" y="2248"/>
                  </a:lnTo>
                  <a:lnTo>
                    <a:pt x="1794" y="2248"/>
                  </a:lnTo>
                  <a:lnTo>
                    <a:pt x="485" y="0"/>
                  </a:lnTo>
                  <a:lnTo>
                    <a:pt x="485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882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21540" name="Freeform 36"/>
            <p:cNvSpPr>
              <a:spLocks/>
            </p:cNvSpPr>
            <p:nvPr/>
          </p:nvSpPr>
          <p:spPr bwMode="hidden">
            <a:xfrm>
              <a:off x="4519" y="0"/>
              <a:ext cx="1235" cy="2074"/>
            </a:xfrm>
            <a:custGeom>
              <a:avLst/>
              <a:gdLst>
                <a:gd name="T0" fmla="*/ 0 w 1232"/>
                <a:gd name="T1" fmla="*/ 0 h 2074"/>
                <a:gd name="T2" fmla="*/ 1232 w 1232"/>
                <a:gd name="T3" fmla="*/ 2074 h 2074"/>
                <a:gd name="T4" fmla="*/ 1232 w 1232"/>
                <a:gd name="T5" fmla="*/ 2038 h 2074"/>
                <a:gd name="T6" fmla="*/ 42 w 1232"/>
                <a:gd name="T7" fmla="*/ 0 h 2074"/>
                <a:gd name="T8" fmla="*/ 0 w 1232"/>
                <a:gd name="T9" fmla="*/ 0 h 2074"/>
                <a:gd name="T10" fmla="*/ 0 w 1232"/>
                <a:gd name="T11" fmla="*/ 0 h 20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232" h="2074">
                  <a:moveTo>
                    <a:pt x="0" y="0"/>
                  </a:moveTo>
                  <a:lnTo>
                    <a:pt x="1232" y="2074"/>
                  </a:lnTo>
                  <a:lnTo>
                    <a:pt x="1232" y="2038"/>
                  </a:lnTo>
                  <a:lnTo>
                    <a:pt x="4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7647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21541" name="Freeform 37"/>
            <p:cNvSpPr>
              <a:spLocks/>
            </p:cNvSpPr>
            <p:nvPr/>
          </p:nvSpPr>
          <p:spPr bwMode="hidden">
            <a:xfrm>
              <a:off x="4694" y="0"/>
              <a:ext cx="1060" cy="1936"/>
            </a:xfrm>
            <a:custGeom>
              <a:avLst/>
              <a:gdLst>
                <a:gd name="T0" fmla="*/ 0 w 1058"/>
                <a:gd name="T1" fmla="*/ 0 h 1936"/>
                <a:gd name="T2" fmla="*/ 1058 w 1058"/>
                <a:gd name="T3" fmla="*/ 1936 h 1936"/>
                <a:gd name="T4" fmla="*/ 1058 w 1058"/>
                <a:gd name="T5" fmla="*/ 1930 h 1936"/>
                <a:gd name="T6" fmla="*/ 54 w 1058"/>
                <a:gd name="T7" fmla="*/ 0 h 1936"/>
                <a:gd name="T8" fmla="*/ 0 w 1058"/>
                <a:gd name="T9" fmla="*/ 0 h 1936"/>
                <a:gd name="T10" fmla="*/ 0 w 1058"/>
                <a:gd name="T11" fmla="*/ 0 h 19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58" h="1936">
                  <a:moveTo>
                    <a:pt x="0" y="0"/>
                  </a:moveTo>
                  <a:lnTo>
                    <a:pt x="1058" y="1936"/>
                  </a:lnTo>
                  <a:lnTo>
                    <a:pt x="1058" y="1930"/>
                  </a:lnTo>
                  <a:lnTo>
                    <a:pt x="54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2549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21542" name="Freeform 38"/>
            <p:cNvSpPr>
              <a:spLocks/>
            </p:cNvSpPr>
            <p:nvPr/>
          </p:nvSpPr>
          <p:spPr bwMode="hidden">
            <a:xfrm>
              <a:off x="4981" y="0"/>
              <a:ext cx="773" cy="1487"/>
            </a:xfrm>
            <a:custGeom>
              <a:avLst/>
              <a:gdLst>
                <a:gd name="T0" fmla="*/ 771 w 771"/>
                <a:gd name="T1" fmla="*/ 1433 h 1487"/>
                <a:gd name="T2" fmla="*/ 42 w 771"/>
                <a:gd name="T3" fmla="*/ 0 h 1487"/>
                <a:gd name="T4" fmla="*/ 0 w 771"/>
                <a:gd name="T5" fmla="*/ 0 h 1487"/>
                <a:gd name="T6" fmla="*/ 771 w 771"/>
                <a:gd name="T7" fmla="*/ 1487 h 1487"/>
                <a:gd name="T8" fmla="*/ 771 w 771"/>
                <a:gd name="T9" fmla="*/ 1433 h 1487"/>
                <a:gd name="T10" fmla="*/ 771 w 771"/>
                <a:gd name="T11" fmla="*/ 1433 h 14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71" h="1487">
                  <a:moveTo>
                    <a:pt x="771" y="1433"/>
                  </a:moveTo>
                  <a:lnTo>
                    <a:pt x="42" y="0"/>
                  </a:lnTo>
                  <a:lnTo>
                    <a:pt x="0" y="0"/>
                  </a:lnTo>
                  <a:lnTo>
                    <a:pt x="771" y="1487"/>
                  </a:lnTo>
                  <a:lnTo>
                    <a:pt x="771" y="1433"/>
                  </a:lnTo>
                  <a:lnTo>
                    <a:pt x="771" y="1433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882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/>
            </a:p>
          </p:txBody>
        </p:sp>
        <p:grpSp>
          <p:nvGrpSpPr>
            <p:cNvPr id="21543" name="Group 39"/>
            <p:cNvGrpSpPr>
              <a:grpSpLocks/>
            </p:cNvGrpSpPr>
            <p:nvPr userDrawn="1"/>
          </p:nvGrpSpPr>
          <p:grpSpPr bwMode="auto">
            <a:xfrm>
              <a:off x="0" y="1632"/>
              <a:ext cx="5758" cy="1858"/>
              <a:chOff x="0" y="1632"/>
              <a:chExt cx="5758" cy="1858"/>
            </a:xfrm>
          </p:grpSpPr>
          <p:sp>
            <p:nvSpPr>
              <p:cNvPr id="21544" name="Freeform 40"/>
              <p:cNvSpPr>
                <a:spLocks/>
              </p:cNvSpPr>
              <p:nvPr/>
            </p:nvSpPr>
            <p:spPr bwMode="hidden">
              <a:xfrm>
                <a:off x="0" y="1632"/>
                <a:ext cx="3670" cy="1313"/>
              </a:xfrm>
              <a:custGeom>
                <a:avLst/>
                <a:gdLst>
                  <a:gd name="T0" fmla="*/ 0 w 3659"/>
                  <a:gd name="T1" fmla="*/ 0 h 1313"/>
                  <a:gd name="T2" fmla="*/ 0 w 3659"/>
                  <a:gd name="T3" fmla="*/ 366 h 1313"/>
                  <a:gd name="T4" fmla="*/ 3635 w 3659"/>
                  <a:gd name="T5" fmla="*/ 1313 h 1313"/>
                  <a:gd name="T6" fmla="*/ 3647 w 3659"/>
                  <a:gd name="T7" fmla="*/ 1235 h 1313"/>
                  <a:gd name="T8" fmla="*/ 3659 w 3659"/>
                  <a:gd name="T9" fmla="*/ 1163 h 1313"/>
                  <a:gd name="T10" fmla="*/ 0 w 3659"/>
                  <a:gd name="T11" fmla="*/ 0 h 1313"/>
                  <a:gd name="T12" fmla="*/ 0 w 3659"/>
                  <a:gd name="T13" fmla="*/ 0 h 13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659" h="1313">
                    <a:moveTo>
                      <a:pt x="0" y="0"/>
                    </a:moveTo>
                    <a:lnTo>
                      <a:pt x="0" y="366"/>
                    </a:lnTo>
                    <a:lnTo>
                      <a:pt x="3635" y="1313"/>
                    </a:lnTo>
                    <a:lnTo>
                      <a:pt x="3647" y="1235"/>
                    </a:lnTo>
                    <a:lnTo>
                      <a:pt x="3659" y="1163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72549"/>
                      <a:invGamma/>
                    </a:schemeClr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21545" name="Freeform 41"/>
              <p:cNvSpPr>
                <a:spLocks/>
              </p:cNvSpPr>
              <p:nvPr/>
            </p:nvSpPr>
            <p:spPr bwMode="hidden">
              <a:xfrm>
                <a:off x="3646" y="2795"/>
                <a:ext cx="2112" cy="695"/>
              </a:xfrm>
              <a:custGeom>
                <a:avLst/>
                <a:gdLst>
                  <a:gd name="T0" fmla="*/ 2105 w 2105"/>
                  <a:gd name="T1" fmla="*/ 665 h 695"/>
                  <a:gd name="T2" fmla="*/ 24 w 2105"/>
                  <a:gd name="T3" fmla="*/ 0 h 695"/>
                  <a:gd name="T4" fmla="*/ 12 w 2105"/>
                  <a:gd name="T5" fmla="*/ 72 h 695"/>
                  <a:gd name="T6" fmla="*/ 0 w 2105"/>
                  <a:gd name="T7" fmla="*/ 150 h 695"/>
                  <a:gd name="T8" fmla="*/ 2105 w 2105"/>
                  <a:gd name="T9" fmla="*/ 695 h 695"/>
                  <a:gd name="T10" fmla="*/ 2105 w 2105"/>
                  <a:gd name="T11" fmla="*/ 665 h 695"/>
                  <a:gd name="T12" fmla="*/ 2105 w 2105"/>
                  <a:gd name="T13" fmla="*/ 665 h 6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105" h="695">
                    <a:moveTo>
                      <a:pt x="2105" y="665"/>
                    </a:moveTo>
                    <a:lnTo>
                      <a:pt x="24" y="0"/>
                    </a:lnTo>
                    <a:lnTo>
                      <a:pt x="12" y="72"/>
                    </a:lnTo>
                    <a:lnTo>
                      <a:pt x="0" y="150"/>
                    </a:lnTo>
                    <a:lnTo>
                      <a:pt x="2105" y="695"/>
                    </a:lnTo>
                    <a:lnTo>
                      <a:pt x="2105" y="665"/>
                    </a:lnTo>
                    <a:lnTo>
                      <a:pt x="2105" y="66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tint val="90980"/>
                      <a:invGamma/>
                    </a:schemeClr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</p:grpSp>
      </p:grpSp>
      <p:sp>
        <p:nvSpPr>
          <p:cNvPr id="21546" name="Rectangle 4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Click to edit Master title style</a:t>
            </a:r>
          </a:p>
        </p:txBody>
      </p:sp>
      <p:sp>
        <p:nvSpPr>
          <p:cNvPr id="21547" name="Rectangle 4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Click to edit Master text styles</a:t>
            </a:r>
          </a:p>
          <a:p>
            <a:pPr lvl="1"/>
            <a:r>
              <a:rPr lang="tr-TR" altLang="tr-TR" smtClean="0"/>
              <a:t>Second level</a:t>
            </a:r>
          </a:p>
          <a:p>
            <a:pPr lvl="2"/>
            <a:r>
              <a:rPr lang="tr-TR" altLang="tr-TR" smtClean="0"/>
              <a:t>Third level</a:t>
            </a:r>
          </a:p>
          <a:p>
            <a:pPr lvl="3"/>
            <a:r>
              <a:rPr lang="tr-TR" altLang="tr-TR" smtClean="0"/>
              <a:t>Fourth level</a:t>
            </a:r>
          </a:p>
          <a:p>
            <a:pPr lvl="4"/>
            <a:r>
              <a:rPr lang="tr-TR" altLang="tr-TR" smtClean="0"/>
              <a:t>Fifth level</a:t>
            </a:r>
          </a:p>
        </p:txBody>
      </p:sp>
      <p:sp>
        <p:nvSpPr>
          <p:cNvPr id="21548" name="Rectangle 4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endParaRPr lang="tr-TR" altLang="tr-TR"/>
          </a:p>
        </p:txBody>
      </p:sp>
      <p:sp>
        <p:nvSpPr>
          <p:cNvPr id="21549" name="Rectangle 4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endParaRPr lang="tr-TR" altLang="tr-TR"/>
          </a:p>
        </p:txBody>
      </p:sp>
      <p:sp>
        <p:nvSpPr>
          <p:cNvPr id="21550" name="Rectangle 4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fld id="{AD7EFCDF-FE91-4296-A6A7-BE67F481A04D}" type="slidenum">
              <a:rPr lang="tr-TR" altLang="tr-TR"/>
              <a:pPr/>
              <a:t>‹#›</a:t>
            </a:fld>
            <a:endParaRPr lang="tr-TR" altLang="tr-TR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54" r:id="rId1"/>
    <p:sldLayoutId id="2147483655" r:id="rId2"/>
    <p:sldLayoutId id="2147483656" r:id="rId3"/>
    <p:sldLayoutId id="2147483657" r:id="rId4"/>
    <p:sldLayoutId id="2147483658" r:id="rId5"/>
    <p:sldLayoutId id="2147483659" r:id="rId6"/>
    <p:sldLayoutId id="2147483660" r:id="rId7"/>
    <p:sldLayoutId id="2147483661" r:id="rId8"/>
    <p:sldLayoutId id="2147483662" r:id="rId9"/>
    <p:sldLayoutId id="2147483663" r:id="rId10"/>
    <p:sldLayoutId id="2147483664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anose="020B0604020202020204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anose="020B0604020202020204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anose="020B0604020202020204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anose="020B0604020202020204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hlink"/>
        </a:buClr>
        <a:buSzPct val="90000"/>
        <a:buFont typeface="Wingdings" panose="05000000000000000000" pitchFamily="2" charset="2"/>
        <a:buBlip>
          <a:blip r:embed="rId13"/>
        </a:buBlip>
        <a:defRPr sz="32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90000"/>
        <a:buFont typeface="Wingdings" panose="05000000000000000000" pitchFamily="2" charset="2"/>
        <a:buBlip>
          <a:blip r:embed="rId14"/>
        </a:buBlip>
        <a:defRPr sz="24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panose="05000000000000000000" pitchFamily="2" charset="2"/>
        <a:buBlip>
          <a:blip r:embed="rId15"/>
        </a:buBlip>
        <a:defRPr sz="20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upload.wikimedia.org/wikipedia/en/f/f3/InnerSolarSystem-en.png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5" name="Picture 3" descr="planets_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25" y="549275"/>
            <a:ext cx="9144000" cy="5768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2555776" y="620688"/>
            <a:ext cx="4680520" cy="432048"/>
          </a:xfrm>
          <a:prstGeom prst="rect">
            <a:avLst/>
          </a:prstGeom>
          <a:solidFill>
            <a:srgbClr val="000000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2276475"/>
            <a:ext cx="8713788" cy="296545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2060575"/>
            <a:ext cx="8532813" cy="305435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05" name="Group 9"/>
          <p:cNvGrpSpPr>
            <a:grpSpLocks/>
          </p:cNvGrpSpPr>
          <p:nvPr/>
        </p:nvGrpSpPr>
        <p:grpSpPr bwMode="auto">
          <a:xfrm>
            <a:off x="2051050" y="476250"/>
            <a:ext cx="4968875" cy="4897438"/>
            <a:chOff x="1066" y="210"/>
            <a:chExt cx="3504" cy="3520"/>
          </a:xfrm>
        </p:grpSpPr>
        <p:pic>
          <p:nvPicPr>
            <p:cNvPr id="4102" name="Picture 6" descr="oort_bulutu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66" y="210"/>
              <a:ext cx="3504" cy="352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104" name="Text Box 8"/>
            <p:cNvSpPr txBox="1">
              <a:spLocks noChangeArrowheads="1"/>
            </p:cNvSpPr>
            <p:nvPr/>
          </p:nvSpPr>
          <p:spPr bwMode="auto">
            <a:xfrm>
              <a:off x="4060" y="1888"/>
              <a:ext cx="498" cy="19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tr-TR" altLang="tr-TR" sz="1200" b="1">
                  <a:solidFill>
                    <a:schemeClr val="bg1"/>
                  </a:solidFill>
                </a:rPr>
                <a:t>AB</a:t>
              </a:r>
            </a:p>
          </p:txBody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7" name="Picture 3" descr="600px-InnerSolarSystem-en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513" y="692150"/>
            <a:ext cx="4752975" cy="4752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3" name="Picture 3" descr="kuiper_oor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0688" y="1604963"/>
            <a:ext cx="5905500" cy="5067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oort_bulutu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8175" y="260350"/>
            <a:ext cx="5688013" cy="56880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https://upload.wikimedia.org/wikipedia/commons/thumb/d/da/PIA17046_-_Voyager_1_Goes_Interstellar.jpg/1280px-PIA17046_-_Voyager_1_Goes_Interstellar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052736"/>
            <a:ext cx="7631559" cy="42510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67796553"/>
      </p:ext>
    </p:extLst>
  </p:cSld>
  <p:clrMapOvr>
    <a:masterClrMapping/>
  </p:clrMapOvr>
</p:sld>
</file>

<file path=ppt/theme/theme1.xml><?xml version="1.0" encoding="utf-8"?>
<a:theme xmlns:a="http://schemas.openxmlformats.org/drawingml/2006/main" name="Beam">
  <a:themeElements>
    <a:clrScheme name="Beam 2">
      <a:dk1>
        <a:srgbClr val="000080"/>
      </a:dk1>
      <a:lt1>
        <a:srgbClr val="FFFFFF"/>
      </a:lt1>
      <a:dk2>
        <a:srgbClr val="000099"/>
      </a:dk2>
      <a:lt2>
        <a:srgbClr val="FFFFFF"/>
      </a:lt2>
      <a:accent1>
        <a:srgbClr val="3366FF"/>
      </a:accent1>
      <a:accent2>
        <a:srgbClr val="7B46D0"/>
      </a:accent2>
      <a:accent3>
        <a:srgbClr val="AAAACA"/>
      </a:accent3>
      <a:accent4>
        <a:srgbClr val="DADADA"/>
      </a:accent4>
      <a:accent5>
        <a:srgbClr val="ADB8FF"/>
      </a:accent5>
      <a:accent6>
        <a:srgbClr val="6F3FBC"/>
      </a:accent6>
      <a:hlink>
        <a:srgbClr val="86D1EC"/>
      </a:hlink>
      <a:folHlink>
        <a:srgbClr val="45C984"/>
      </a:folHlink>
    </a:clrScheme>
    <a:fontScheme name="Beam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Beam 1">
        <a:dk1>
          <a:srgbClr val="1A006C"/>
        </a:dk1>
        <a:lt1>
          <a:srgbClr val="FFFFFF"/>
        </a:lt1>
        <a:dk2>
          <a:srgbClr val="000066"/>
        </a:dk2>
        <a:lt2>
          <a:srgbClr val="CCCCFF"/>
        </a:lt2>
        <a:accent1>
          <a:srgbClr val="0099CC"/>
        </a:accent1>
        <a:accent2>
          <a:srgbClr val="6600CC"/>
        </a:accent2>
        <a:accent3>
          <a:srgbClr val="AAAAB8"/>
        </a:accent3>
        <a:accent4>
          <a:srgbClr val="DADADA"/>
        </a:accent4>
        <a:accent5>
          <a:srgbClr val="AACAE2"/>
        </a:accent5>
        <a:accent6>
          <a:srgbClr val="5C00B9"/>
        </a:accent6>
        <a:hlink>
          <a:srgbClr val="9999FF"/>
        </a:hlink>
        <a:folHlink>
          <a:srgbClr val="33CC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eam 2">
        <a:dk1>
          <a:srgbClr val="000080"/>
        </a:dk1>
        <a:lt1>
          <a:srgbClr val="FFFFFF"/>
        </a:lt1>
        <a:dk2>
          <a:srgbClr val="000099"/>
        </a:dk2>
        <a:lt2>
          <a:srgbClr val="FFFFFF"/>
        </a:lt2>
        <a:accent1>
          <a:srgbClr val="3366FF"/>
        </a:accent1>
        <a:accent2>
          <a:srgbClr val="7B46D0"/>
        </a:accent2>
        <a:accent3>
          <a:srgbClr val="AAAACA"/>
        </a:accent3>
        <a:accent4>
          <a:srgbClr val="DADADA"/>
        </a:accent4>
        <a:accent5>
          <a:srgbClr val="ADB8FF"/>
        </a:accent5>
        <a:accent6>
          <a:srgbClr val="6F3FBC"/>
        </a:accent6>
        <a:hlink>
          <a:srgbClr val="86D1EC"/>
        </a:hlink>
        <a:folHlink>
          <a:srgbClr val="45C98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eam 3">
        <a:dk1>
          <a:srgbClr val="3F4873"/>
        </a:dk1>
        <a:lt1>
          <a:srgbClr val="FFFFFF"/>
        </a:lt1>
        <a:dk2>
          <a:srgbClr val="4F598D"/>
        </a:dk2>
        <a:lt2>
          <a:srgbClr val="CCECFF"/>
        </a:lt2>
        <a:accent1>
          <a:srgbClr val="0099CC"/>
        </a:accent1>
        <a:accent2>
          <a:srgbClr val="4C8470"/>
        </a:accent2>
        <a:accent3>
          <a:srgbClr val="B2B5C5"/>
        </a:accent3>
        <a:accent4>
          <a:srgbClr val="DADADA"/>
        </a:accent4>
        <a:accent5>
          <a:srgbClr val="AACAE2"/>
        </a:accent5>
        <a:accent6>
          <a:srgbClr val="447765"/>
        </a:accent6>
        <a:hlink>
          <a:srgbClr val="99CC00"/>
        </a:hlink>
        <a:folHlink>
          <a:srgbClr val="96A4C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eam 4">
        <a:dk1>
          <a:srgbClr val="006E6B"/>
        </a:dk1>
        <a:lt1>
          <a:srgbClr val="FFFFFF"/>
        </a:lt1>
        <a:dk2>
          <a:srgbClr val="008080"/>
        </a:dk2>
        <a:lt2>
          <a:srgbClr val="E2EFCD"/>
        </a:lt2>
        <a:accent1>
          <a:srgbClr val="33CCCC"/>
        </a:accent1>
        <a:accent2>
          <a:srgbClr val="6352B8"/>
        </a:accent2>
        <a:accent3>
          <a:srgbClr val="AAC0C0"/>
        </a:accent3>
        <a:accent4>
          <a:srgbClr val="DADADA"/>
        </a:accent4>
        <a:accent5>
          <a:srgbClr val="ADE2E2"/>
        </a:accent5>
        <a:accent6>
          <a:srgbClr val="5949A6"/>
        </a:accent6>
        <a:hlink>
          <a:srgbClr val="CCFFFF"/>
        </a:hlink>
        <a:folHlink>
          <a:srgbClr val="99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eam 5">
        <a:dk1>
          <a:srgbClr val="48562C"/>
        </a:dk1>
        <a:lt1>
          <a:srgbClr val="FFFFFF"/>
        </a:lt1>
        <a:dk2>
          <a:srgbClr val="546434"/>
        </a:dk2>
        <a:lt2>
          <a:srgbClr val="FFFFCC"/>
        </a:lt2>
        <a:accent1>
          <a:srgbClr val="7B8A6E"/>
        </a:accent1>
        <a:accent2>
          <a:srgbClr val="527C3A"/>
        </a:accent2>
        <a:accent3>
          <a:srgbClr val="B3B8AE"/>
        </a:accent3>
        <a:accent4>
          <a:srgbClr val="DADADA"/>
        </a:accent4>
        <a:accent5>
          <a:srgbClr val="BFC4BA"/>
        </a:accent5>
        <a:accent6>
          <a:srgbClr val="497034"/>
        </a:accent6>
        <a:hlink>
          <a:srgbClr val="55B55E"/>
        </a:hlink>
        <a:folHlink>
          <a:srgbClr val="85B3B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eam 6">
        <a:dk1>
          <a:srgbClr val="96B29E"/>
        </a:dk1>
        <a:lt1>
          <a:srgbClr val="FFFFFF"/>
        </a:lt1>
        <a:dk2>
          <a:srgbClr val="A5BDAC"/>
        </a:dk2>
        <a:lt2>
          <a:srgbClr val="FFFFCC"/>
        </a:lt2>
        <a:accent1>
          <a:srgbClr val="4E8880"/>
        </a:accent1>
        <a:accent2>
          <a:srgbClr val="2F71B9"/>
        </a:accent2>
        <a:accent3>
          <a:srgbClr val="CFDBD2"/>
        </a:accent3>
        <a:accent4>
          <a:srgbClr val="DADADA"/>
        </a:accent4>
        <a:accent5>
          <a:srgbClr val="B2C3C0"/>
        </a:accent5>
        <a:accent6>
          <a:srgbClr val="2A66A7"/>
        </a:accent6>
        <a:hlink>
          <a:srgbClr val="9DC0E7"/>
        </a:hlink>
        <a:folHlink>
          <a:srgbClr val="54CA8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eam 7">
        <a:dk1>
          <a:srgbClr val="D49C00"/>
        </a:dk1>
        <a:lt1>
          <a:srgbClr val="FFFFFF"/>
        </a:lt1>
        <a:dk2>
          <a:srgbClr val="CC9900"/>
        </a:dk2>
        <a:lt2>
          <a:srgbClr val="CEBD40"/>
        </a:lt2>
        <a:accent1>
          <a:srgbClr val="CC6600"/>
        </a:accent1>
        <a:accent2>
          <a:srgbClr val="808000"/>
        </a:accent2>
        <a:accent3>
          <a:srgbClr val="E2CAAA"/>
        </a:accent3>
        <a:accent4>
          <a:srgbClr val="DADADA"/>
        </a:accent4>
        <a:accent5>
          <a:srgbClr val="E2B8AA"/>
        </a:accent5>
        <a:accent6>
          <a:srgbClr val="737300"/>
        </a:accent6>
        <a:hlink>
          <a:srgbClr val="FF990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eam 8">
        <a:dk1>
          <a:srgbClr val="881700"/>
        </a:dk1>
        <a:lt1>
          <a:srgbClr val="FAF9E6"/>
        </a:lt1>
        <a:dk2>
          <a:srgbClr val="990000"/>
        </a:dk2>
        <a:lt2>
          <a:srgbClr val="EADC78"/>
        </a:lt2>
        <a:accent1>
          <a:srgbClr val="FF6600"/>
        </a:accent1>
        <a:accent2>
          <a:srgbClr val="B86D52"/>
        </a:accent2>
        <a:accent3>
          <a:srgbClr val="CAAAAA"/>
        </a:accent3>
        <a:accent4>
          <a:srgbClr val="D6D5C4"/>
        </a:accent4>
        <a:accent5>
          <a:srgbClr val="FFB8AA"/>
        </a:accent5>
        <a:accent6>
          <a:srgbClr val="A66249"/>
        </a:accent6>
        <a:hlink>
          <a:srgbClr val="D78D15"/>
        </a:hlink>
        <a:folHlink>
          <a:srgbClr val="C6B37E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eam 9">
        <a:dk1>
          <a:srgbClr val="000000"/>
        </a:dk1>
        <a:lt1>
          <a:srgbClr val="FFFFFF"/>
        </a:lt1>
        <a:dk2>
          <a:srgbClr val="000000"/>
        </a:dk2>
        <a:lt2>
          <a:srgbClr val="DDDDDD"/>
        </a:lt2>
        <a:accent1>
          <a:srgbClr val="E6F5F6"/>
        </a:accent1>
        <a:accent2>
          <a:srgbClr val="A5E1A8"/>
        </a:accent2>
        <a:accent3>
          <a:srgbClr val="FFFFFF"/>
        </a:accent3>
        <a:accent4>
          <a:srgbClr val="000000"/>
        </a:accent4>
        <a:accent5>
          <a:srgbClr val="F0F9FA"/>
        </a:accent5>
        <a:accent6>
          <a:srgbClr val="95CC98"/>
        </a:accent6>
        <a:hlink>
          <a:srgbClr val="5B00B6"/>
        </a:hlink>
        <a:folHlink>
          <a:srgbClr val="34988E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Beam</Template>
  <TotalTime>270</TotalTime>
  <Words>23</Words>
  <Application>Microsoft Office PowerPoint</Application>
  <PresentationFormat>On-screen Show (4:3)</PresentationFormat>
  <Paragraphs>13</Paragraphs>
  <Slides>8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Arial</vt:lpstr>
      <vt:lpstr>Calibri</vt:lpstr>
      <vt:lpstr>Wingdings</vt:lpstr>
      <vt:lpstr>Beam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science.ankara.edu.tr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astpc210</dc:creator>
  <cp:lastModifiedBy>unicorn</cp:lastModifiedBy>
  <cp:revision>26</cp:revision>
  <dcterms:created xsi:type="dcterms:W3CDTF">2006-09-22T13:27:00Z</dcterms:created>
  <dcterms:modified xsi:type="dcterms:W3CDTF">2019-11-15T14:13:41Z</dcterms:modified>
</cp:coreProperties>
</file>