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sldIdLst>
    <p:sldId id="259" r:id="rId2"/>
    <p:sldId id="261" r:id="rId3"/>
    <p:sldId id="262" r:id="rId4"/>
    <p:sldId id="257" r:id="rId5"/>
    <p:sldId id="264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58B6-641C-4542-A861-D96C803F59F9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66E0-C97F-4721-9391-17B2F05E79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5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journal.jpl.nasa.gov/catalog/PIA1704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https://www.bbvaopenmind.com/en/planets-of-the-solar-system-international-astronomical-union-definition/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20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http://spaceguard.rm.iasf.cnr.it/NScience/neo/neo-what/com-oort.htm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89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https://en.wikipedia.org/wiki/Oort_cloud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03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https://en.wikipedia.org/wiki/Oort_cloud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54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https://en.wikipedia.org/wiki/Oort_cloud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60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http://photojournal.jpl.nasa.gov/catalog/PIA17046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00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256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  <p:sp>
        <p:nvSpPr>
          <p:cNvPr id="2257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5C4FE6-D34C-4E17-8F89-26444E715C8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B1B3-7692-4E6B-B197-91033701206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9172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1CE3-CE56-403D-9153-138BA33B56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82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19770-35C0-463E-953E-680D132518E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157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3F37-2680-4496-B89C-C13106FF9D3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642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D920-83A3-4FC4-855D-F578A573861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12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85214-898A-4B71-BAE9-5AEAFBE4B1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33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695C-9BEC-4482-8039-0C40FF22FF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1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0A0E9-1B02-43AA-9D9B-34A18D91A5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046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F5E2B-B643-44AE-8CF0-14C85ED02C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8409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75E15-3047-432C-A94C-2D24079B4F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728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154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7EFCDF-FE91-4296-A6A7-BE67F481A04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f/f3/InnerSolarSystem-e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lane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9275"/>
            <a:ext cx="9144000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620688"/>
            <a:ext cx="4680520" cy="43204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713788" cy="2965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532813" cy="3054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2051050" y="476250"/>
            <a:ext cx="4968875" cy="4897438"/>
            <a:chOff x="1066" y="210"/>
            <a:chExt cx="3504" cy="3520"/>
          </a:xfrm>
        </p:grpSpPr>
        <p:pic>
          <p:nvPicPr>
            <p:cNvPr id="4102" name="Picture 6" descr="oort_bulu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10"/>
              <a:ext cx="3504" cy="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060" y="1888"/>
              <a:ext cx="49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1200" b="1">
                  <a:solidFill>
                    <a:schemeClr val="bg1"/>
                  </a:solidFill>
                </a:rPr>
                <a:t>AB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600px-InnerSolarSystem-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4752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kuiper_o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04963"/>
            <a:ext cx="59055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ort_bulut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6880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d/da/PIA17046_-_Voyager_1_Goes_Interstellar.jpg/1280px-PIA17046_-_Voyager_1_Goes_Interstel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31559" cy="42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96553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270</TotalTime>
  <Words>23</Words>
  <Application>Microsoft Office PowerPoint</Application>
  <PresentationFormat>On-screen Show (4:3)</PresentationFormat>
  <Paragraphs>13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science.ankara.edu.tr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astpc210</dc:creator>
  <cp:lastModifiedBy>unicorn</cp:lastModifiedBy>
  <cp:revision>26</cp:revision>
  <dcterms:created xsi:type="dcterms:W3CDTF">2006-09-22T13:27:00Z</dcterms:created>
  <dcterms:modified xsi:type="dcterms:W3CDTF">2019-11-15T14:13:41Z</dcterms:modified>
</cp:coreProperties>
</file>