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98" r:id="rId17"/>
    <p:sldId id="299" r:id="rId18"/>
    <p:sldId id="300" r:id="rId19"/>
    <p:sldId id="301" r:id="rId20"/>
    <p:sldId id="302" r:id="rId21"/>
    <p:sldId id="303" r:id="rId22"/>
    <p:sldId id="304" r:id="rId23"/>
    <p:sldId id="305" r:id="rId24"/>
    <p:sldId id="26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F6EDE-D7BC-4F99-8531-FA37DB77DB11}"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DAA1D356-6C1C-478E-B703-B84662CCC978}">
      <dgm:prSet/>
      <dgm:spPr/>
      <dgm:t>
        <a:bodyPr/>
        <a:lstStyle/>
        <a:p>
          <a:r>
            <a:rPr lang="tr-TR"/>
            <a:t>Tiftik Ankara keçisi hayvanından elde edilen life denilmektedir.</a:t>
          </a:r>
          <a:endParaRPr lang="en-US"/>
        </a:p>
      </dgm:t>
    </dgm:pt>
    <dgm:pt modelId="{37690C71-0F43-457B-BDB4-B450DBB416A6}" type="parTrans" cxnId="{E9FC126B-AF8D-4F42-A3DD-CD0CE6577233}">
      <dgm:prSet/>
      <dgm:spPr/>
      <dgm:t>
        <a:bodyPr/>
        <a:lstStyle/>
        <a:p>
          <a:endParaRPr lang="en-US"/>
        </a:p>
      </dgm:t>
    </dgm:pt>
    <dgm:pt modelId="{07C702AE-7E14-45BD-85B6-3390ECDD9592}" type="sibTrans" cxnId="{E9FC126B-AF8D-4F42-A3DD-CD0CE6577233}">
      <dgm:prSet/>
      <dgm:spPr/>
      <dgm:t>
        <a:bodyPr/>
        <a:lstStyle/>
        <a:p>
          <a:endParaRPr lang="en-US"/>
        </a:p>
      </dgm:t>
    </dgm:pt>
    <dgm:pt modelId="{32E3FC26-B37B-465D-AE93-CB16F92720DE}">
      <dgm:prSet/>
      <dgm:spPr/>
      <dgm:t>
        <a:bodyPr/>
        <a:lstStyle/>
        <a:p>
          <a:r>
            <a:rPr lang="tr-TR"/>
            <a:t>Dünya’da mohair olarak bilinmektedir</a:t>
          </a:r>
          <a:endParaRPr lang="en-US"/>
        </a:p>
      </dgm:t>
    </dgm:pt>
    <dgm:pt modelId="{386D842B-D5EF-4B45-8752-3DD6A5EB16EF}" type="parTrans" cxnId="{810BE2D9-C0B6-4F43-B535-1FA407E428DC}">
      <dgm:prSet/>
      <dgm:spPr/>
      <dgm:t>
        <a:bodyPr/>
        <a:lstStyle/>
        <a:p>
          <a:endParaRPr lang="en-US"/>
        </a:p>
      </dgm:t>
    </dgm:pt>
    <dgm:pt modelId="{05B91A3F-A893-4DA6-A9E7-560AB534A44C}" type="sibTrans" cxnId="{810BE2D9-C0B6-4F43-B535-1FA407E428DC}">
      <dgm:prSet/>
      <dgm:spPr/>
      <dgm:t>
        <a:bodyPr/>
        <a:lstStyle/>
        <a:p>
          <a:endParaRPr lang="en-US"/>
        </a:p>
      </dgm:t>
    </dgm:pt>
    <dgm:pt modelId="{10662217-0B52-482A-B00C-0C4407EF0834}" type="pres">
      <dgm:prSet presAssocID="{D01F6EDE-D7BC-4F99-8531-FA37DB77DB11}" presName="hierChild1" presStyleCnt="0">
        <dgm:presLayoutVars>
          <dgm:chPref val="1"/>
          <dgm:dir/>
          <dgm:animOne val="branch"/>
          <dgm:animLvl val="lvl"/>
          <dgm:resizeHandles/>
        </dgm:presLayoutVars>
      </dgm:prSet>
      <dgm:spPr/>
    </dgm:pt>
    <dgm:pt modelId="{2F346EBB-F58C-4BD9-8FE8-871D153B457D}" type="pres">
      <dgm:prSet presAssocID="{DAA1D356-6C1C-478E-B703-B84662CCC978}" presName="hierRoot1" presStyleCnt="0"/>
      <dgm:spPr/>
    </dgm:pt>
    <dgm:pt modelId="{1DB59FC8-6968-408F-BE87-CA111491CDDE}" type="pres">
      <dgm:prSet presAssocID="{DAA1D356-6C1C-478E-B703-B84662CCC978}" presName="composite" presStyleCnt="0"/>
      <dgm:spPr/>
    </dgm:pt>
    <dgm:pt modelId="{AAD8C38B-EAEF-412B-8FEB-8FB792B9DE16}" type="pres">
      <dgm:prSet presAssocID="{DAA1D356-6C1C-478E-B703-B84662CCC978}" presName="background" presStyleLbl="node0" presStyleIdx="0" presStyleCnt="2"/>
      <dgm:spPr/>
    </dgm:pt>
    <dgm:pt modelId="{CCAB69A0-AE37-4E3A-9F14-E66745AA1243}" type="pres">
      <dgm:prSet presAssocID="{DAA1D356-6C1C-478E-B703-B84662CCC978}" presName="text" presStyleLbl="fgAcc0" presStyleIdx="0" presStyleCnt="2">
        <dgm:presLayoutVars>
          <dgm:chPref val="3"/>
        </dgm:presLayoutVars>
      </dgm:prSet>
      <dgm:spPr/>
    </dgm:pt>
    <dgm:pt modelId="{E799D642-7D44-4230-B4B9-33F0AFE6B8A7}" type="pres">
      <dgm:prSet presAssocID="{DAA1D356-6C1C-478E-B703-B84662CCC978}" presName="hierChild2" presStyleCnt="0"/>
      <dgm:spPr/>
    </dgm:pt>
    <dgm:pt modelId="{591E5BF8-2E12-4AAB-89F3-ECD731079B8A}" type="pres">
      <dgm:prSet presAssocID="{32E3FC26-B37B-465D-AE93-CB16F92720DE}" presName="hierRoot1" presStyleCnt="0"/>
      <dgm:spPr/>
    </dgm:pt>
    <dgm:pt modelId="{F7D058CA-39AD-44C5-81D8-4DF2512CB2E1}" type="pres">
      <dgm:prSet presAssocID="{32E3FC26-B37B-465D-AE93-CB16F92720DE}" presName="composite" presStyleCnt="0"/>
      <dgm:spPr/>
    </dgm:pt>
    <dgm:pt modelId="{1485B8CC-0DCC-4018-8D89-4C0E729A4135}" type="pres">
      <dgm:prSet presAssocID="{32E3FC26-B37B-465D-AE93-CB16F92720DE}" presName="background" presStyleLbl="node0" presStyleIdx="1" presStyleCnt="2"/>
      <dgm:spPr/>
    </dgm:pt>
    <dgm:pt modelId="{288842FD-53E4-4FDE-B5B3-D1E92A2078B8}" type="pres">
      <dgm:prSet presAssocID="{32E3FC26-B37B-465D-AE93-CB16F92720DE}" presName="text" presStyleLbl="fgAcc0" presStyleIdx="1" presStyleCnt="2">
        <dgm:presLayoutVars>
          <dgm:chPref val="3"/>
        </dgm:presLayoutVars>
      </dgm:prSet>
      <dgm:spPr/>
    </dgm:pt>
    <dgm:pt modelId="{00EA0F05-025E-4745-BAFD-B0673A48EE47}" type="pres">
      <dgm:prSet presAssocID="{32E3FC26-B37B-465D-AE93-CB16F92720DE}" presName="hierChild2" presStyleCnt="0"/>
      <dgm:spPr/>
    </dgm:pt>
  </dgm:ptLst>
  <dgm:cxnLst>
    <dgm:cxn modelId="{31BBB135-494B-4FFD-8120-163A38E2CF3F}" type="presOf" srcId="{DAA1D356-6C1C-478E-B703-B84662CCC978}" destId="{CCAB69A0-AE37-4E3A-9F14-E66745AA1243}" srcOrd="0" destOrd="0" presId="urn:microsoft.com/office/officeart/2005/8/layout/hierarchy1"/>
    <dgm:cxn modelId="{E9FC126B-AF8D-4F42-A3DD-CD0CE6577233}" srcId="{D01F6EDE-D7BC-4F99-8531-FA37DB77DB11}" destId="{DAA1D356-6C1C-478E-B703-B84662CCC978}" srcOrd="0" destOrd="0" parTransId="{37690C71-0F43-457B-BDB4-B450DBB416A6}" sibTransId="{07C702AE-7E14-45BD-85B6-3390ECDD9592}"/>
    <dgm:cxn modelId="{ABBE0881-C037-4C85-9ECB-D6C7161B924C}" type="presOf" srcId="{D01F6EDE-D7BC-4F99-8531-FA37DB77DB11}" destId="{10662217-0B52-482A-B00C-0C4407EF0834}" srcOrd="0" destOrd="0" presId="urn:microsoft.com/office/officeart/2005/8/layout/hierarchy1"/>
    <dgm:cxn modelId="{A12433AD-DD8D-45BF-BEA3-3A6A8BDC99BC}" type="presOf" srcId="{32E3FC26-B37B-465D-AE93-CB16F92720DE}" destId="{288842FD-53E4-4FDE-B5B3-D1E92A2078B8}" srcOrd="0" destOrd="0" presId="urn:microsoft.com/office/officeart/2005/8/layout/hierarchy1"/>
    <dgm:cxn modelId="{810BE2D9-C0B6-4F43-B535-1FA407E428DC}" srcId="{D01F6EDE-D7BC-4F99-8531-FA37DB77DB11}" destId="{32E3FC26-B37B-465D-AE93-CB16F92720DE}" srcOrd="1" destOrd="0" parTransId="{386D842B-D5EF-4B45-8752-3DD6A5EB16EF}" sibTransId="{05B91A3F-A893-4DA6-A9E7-560AB534A44C}"/>
    <dgm:cxn modelId="{E103A9F4-A45A-4CE2-89D2-9DE17206F35C}" type="presParOf" srcId="{10662217-0B52-482A-B00C-0C4407EF0834}" destId="{2F346EBB-F58C-4BD9-8FE8-871D153B457D}" srcOrd="0" destOrd="0" presId="urn:microsoft.com/office/officeart/2005/8/layout/hierarchy1"/>
    <dgm:cxn modelId="{E7727E0E-8552-4F6D-8FC7-5A021DB822EB}" type="presParOf" srcId="{2F346EBB-F58C-4BD9-8FE8-871D153B457D}" destId="{1DB59FC8-6968-408F-BE87-CA111491CDDE}" srcOrd="0" destOrd="0" presId="urn:microsoft.com/office/officeart/2005/8/layout/hierarchy1"/>
    <dgm:cxn modelId="{F48C6757-7F6C-4A3B-8BCE-DE6FC34DDBD8}" type="presParOf" srcId="{1DB59FC8-6968-408F-BE87-CA111491CDDE}" destId="{AAD8C38B-EAEF-412B-8FEB-8FB792B9DE16}" srcOrd="0" destOrd="0" presId="urn:microsoft.com/office/officeart/2005/8/layout/hierarchy1"/>
    <dgm:cxn modelId="{92367C34-B49A-43E0-951A-45067C72985F}" type="presParOf" srcId="{1DB59FC8-6968-408F-BE87-CA111491CDDE}" destId="{CCAB69A0-AE37-4E3A-9F14-E66745AA1243}" srcOrd="1" destOrd="0" presId="urn:microsoft.com/office/officeart/2005/8/layout/hierarchy1"/>
    <dgm:cxn modelId="{C0694E72-5EFB-4D11-A89C-BC1717BBB8B5}" type="presParOf" srcId="{2F346EBB-F58C-4BD9-8FE8-871D153B457D}" destId="{E799D642-7D44-4230-B4B9-33F0AFE6B8A7}" srcOrd="1" destOrd="0" presId="urn:microsoft.com/office/officeart/2005/8/layout/hierarchy1"/>
    <dgm:cxn modelId="{F5CFD94F-61D4-4892-AF49-F3CED796130C}" type="presParOf" srcId="{10662217-0B52-482A-B00C-0C4407EF0834}" destId="{591E5BF8-2E12-4AAB-89F3-ECD731079B8A}" srcOrd="1" destOrd="0" presId="urn:microsoft.com/office/officeart/2005/8/layout/hierarchy1"/>
    <dgm:cxn modelId="{D506D240-F65B-41B4-9943-DA66A960F8F1}" type="presParOf" srcId="{591E5BF8-2E12-4AAB-89F3-ECD731079B8A}" destId="{F7D058CA-39AD-44C5-81D8-4DF2512CB2E1}" srcOrd="0" destOrd="0" presId="urn:microsoft.com/office/officeart/2005/8/layout/hierarchy1"/>
    <dgm:cxn modelId="{C6AA10A3-EC4D-4456-89E0-C3C30F54D70F}" type="presParOf" srcId="{F7D058CA-39AD-44C5-81D8-4DF2512CB2E1}" destId="{1485B8CC-0DCC-4018-8D89-4C0E729A4135}" srcOrd="0" destOrd="0" presId="urn:microsoft.com/office/officeart/2005/8/layout/hierarchy1"/>
    <dgm:cxn modelId="{C1E3A6DA-8059-478D-8AED-859C262630AA}" type="presParOf" srcId="{F7D058CA-39AD-44C5-81D8-4DF2512CB2E1}" destId="{288842FD-53E4-4FDE-B5B3-D1E92A2078B8}" srcOrd="1" destOrd="0" presId="urn:microsoft.com/office/officeart/2005/8/layout/hierarchy1"/>
    <dgm:cxn modelId="{FBC29E43-EB60-483A-836F-B420FCEB0198}" type="presParOf" srcId="{591E5BF8-2E12-4AAB-89F3-ECD731079B8A}" destId="{00EA0F05-025E-4745-BAFD-B0673A48EE4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51F86-AAB3-4069-AD67-C90E90F524F9}"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87DCB63-FD27-43F2-ACFE-2EEDCA592707}">
      <dgm:prSet/>
      <dgm:spPr/>
      <dgm:t>
        <a:bodyPr/>
        <a:lstStyle/>
        <a:p>
          <a:r>
            <a:rPr lang="tr-TR"/>
            <a:t>Orijini Türkiye olmakla beraber Güney Afrika kalite ve miktar açısından tiftik üretiminde öne çıkan bir ülkedir.</a:t>
          </a:r>
          <a:endParaRPr lang="en-US"/>
        </a:p>
      </dgm:t>
    </dgm:pt>
    <dgm:pt modelId="{BB5CAC14-7D6F-41C8-AD74-AEA5273063C9}" type="parTrans" cxnId="{E29D2E91-7BC9-424F-AB28-1E85B4D1007F}">
      <dgm:prSet/>
      <dgm:spPr/>
      <dgm:t>
        <a:bodyPr/>
        <a:lstStyle/>
        <a:p>
          <a:endParaRPr lang="en-US"/>
        </a:p>
      </dgm:t>
    </dgm:pt>
    <dgm:pt modelId="{1B10BD30-7404-45F4-A514-1FF82993E051}" type="sibTrans" cxnId="{E29D2E91-7BC9-424F-AB28-1E85B4D1007F}">
      <dgm:prSet/>
      <dgm:spPr/>
      <dgm:t>
        <a:bodyPr/>
        <a:lstStyle/>
        <a:p>
          <a:endParaRPr lang="en-US"/>
        </a:p>
      </dgm:t>
    </dgm:pt>
    <dgm:pt modelId="{F6F21252-5E96-4744-9BB1-C9AFDBA28059}">
      <dgm:prSet/>
      <dgm:spPr/>
      <dgm:t>
        <a:bodyPr/>
        <a:lstStyle/>
        <a:p>
          <a:r>
            <a:rPr lang="tr-TR"/>
            <a:t>Günümüzde dünyada yıllık üretim 25 bin ton olup en büyük üreticiler Güney Afrika, Teksas, Türkiye, Avustralya, Lesotho ve Arjantindir.</a:t>
          </a:r>
          <a:endParaRPr lang="en-US"/>
        </a:p>
      </dgm:t>
    </dgm:pt>
    <dgm:pt modelId="{D1F7F28B-E6E3-4708-8241-1FC29849141D}" type="parTrans" cxnId="{33B8843B-1966-4BA6-85D6-EED5C4538699}">
      <dgm:prSet/>
      <dgm:spPr/>
      <dgm:t>
        <a:bodyPr/>
        <a:lstStyle/>
        <a:p>
          <a:endParaRPr lang="en-US"/>
        </a:p>
      </dgm:t>
    </dgm:pt>
    <dgm:pt modelId="{FC046D85-FD4D-4255-8C60-1CF260C72935}" type="sibTrans" cxnId="{33B8843B-1966-4BA6-85D6-EED5C4538699}">
      <dgm:prSet/>
      <dgm:spPr/>
      <dgm:t>
        <a:bodyPr/>
        <a:lstStyle/>
        <a:p>
          <a:endParaRPr lang="en-US"/>
        </a:p>
      </dgm:t>
    </dgm:pt>
    <dgm:pt modelId="{569F546C-5775-4527-BC8A-C32CF7CC0A2A}">
      <dgm:prSet/>
      <dgm:spPr/>
      <dgm:t>
        <a:bodyPr/>
        <a:lstStyle/>
        <a:p>
          <a:r>
            <a:rPr lang="tr-TR"/>
            <a:t>Tiftik lifleri 120-130 mm uzunlukta ipek lifi gibi parlak ve yumuşak kıvrımlı ve oldukça ince bir liftir.</a:t>
          </a:r>
          <a:endParaRPr lang="en-US"/>
        </a:p>
      </dgm:t>
    </dgm:pt>
    <dgm:pt modelId="{D3948D19-9C68-41D3-BCE8-61BEA45D2CCA}" type="parTrans" cxnId="{4226B31D-D9FA-4BF1-B43C-70E06CBCD871}">
      <dgm:prSet/>
      <dgm:spPr/>
      <dgm:t>
        <a:bodyPr/>
        <a:lstStyle/>
        <a:p>
          <a:endParaRPr lang="en-US"/>
        </a:p>
      </dgm:t>
    </dgm:pt>
    <dgm:pt modelId="{334E3FF9-CA3A-40FC-9C54-B1F9F676C998}" type="sibTrans" cxnId="{4226B31D-D9FA-4BF1-B43C-70E06CBCD871}">
      <dgm:prSet/>
      <dgm:spPr/>
      <dgm:t>
        <a:bodyPr/>
        <a:lstStyle/>
        <a:p>
          <a:endParaRPr lang="en-US"/>
        </a:p>
      </dgm:t>
    </dgm:pt>
    <dgm:pt modelId="{D7B7CC4C-DE7E-48E3-9DBD-4364E2D393C2}" type="pres">
      <dgm:prSet presAssocID="{42051F86-AAB3-4069-AD67-C90E90F524F9}" presName="Name0" presStyleCnt="0">
        <dgm:presLayoutVars>
          <dgm:dir/>
          <dgm:animLvl val="lvl"/>
          <dgm:resizeHandles val="exact"/>
        </dgm:presLayoutVars>
      </dgm:prSet>
      <dgm:spPr/>
    </dgm:pt>
    <dgm:pt modelId="{FC61CC1E-28A3-4A8A-B99A-F69C0237AC69}" type="pres">
      <dgm:prSet presAssocID="{569F546C-5775-4527-BC8A-C32CF7CC0A2A}" presName="boxAndChildren" presStyleCnt="0"/>
      <dgm:spPr/>
    </dgm:pt>
    <dgm:pt modelId="{9338CA7E-9101-4656-B696-866537DBE7E1}" type="pres">
      <dgm:prSet presAssocID="{569F546C-5775-4527-BC8A-C32CF7CC0A2A}" presName="parentTextBox" presStyleLbl="node1" presStyleIdx="0" presStyleCnt="3"/>
      <dgm:spPr/>
    </dgm:pt>
    <dgm:pt modelId="{8E6CE8E7-8539-42FD-A101-9C03BB0B911D}" type="pres">
      <dgm:prSet presAssocID="{FC046D85-FD4D-4255-8C60-1CF260C72935}" presName="sp" presStyleCnt="0"/>
      <dgm:spPr/>
    </dgm:pt>
    <dgm:pt modelId="{AEF6AFDC-8E38-49BA-82C3-06E9DC03C840}" type="pres">
      <dgm:prSet presAssocID="{F6F21252-5E96-4744-9BB1-C9AFDBA28059}" presName="arrowAndChildren" presStyleCnt="0"/>
      <dgm:spPr/>
    </dgm:pt>
    <dgm:pt modelId="{173F4D3E-1E09-40A1-B5F6-E1CFCDBAA3BB}" type="pres">
      <dgm:prSet presAssocID="{F6F21252-5E96-4744-9BB1-C9AFDBA28059}" presName="parentTextArrow" presStyleLbl="node1" presStyleIdx="1" presStyleCnt="3"/>
      <dgm:spPr/>
    </dgm:pt>
    <dgm:pt modelId="{66ABECFC-0146-4CD3-AE9C-510DAEACB7EE}" type="pres">
      <dgm:prSet presAssocID="{1B10BD30-7404-45F4-A514-1FF82993E051}" presName="sp" presStyleCnt="0"/>
      <dgm:spPr/>
    </dgm:pt>
    <dgm:pt modelId="{25B04C52-8A19-4EB0-AD5E-EC690F705559}" type="pres">
      <dgm:prSet presAssocID="{B87DCB63-FD27-43F2-ACFE-2EEDCA592707}" presName="arrowAndChildren" presStyleCnt="0"/>
      <dgm:spPr/>
    </dgm:pt>
    <dgm:pt modelId="{39FB22BA-8C7F-4EDE-AA8A-5D4AD5C004BD}" type="pres">
      <dgm:prSet presAssocID="{B87DCB63-FD27-43F2-ACFE-2EEDCA592707}" presName="parentTextArrow" presStyleLbl="node1" presStyleIdx="2" presStyleCnt="3"/>
      <dgm:spPr/>
    </dgm:pt>
  </dgm:ptLst>
  <dgm:cxnLst>
    <dgm:cxn modelId="{4226B31D-D9FA-4BF1-B43C-70E06CBCD871}" srcId="{42051F86-AAB3-4069-AD67-C90E90F524F9}" destId="{569F546C-5775-4527-BC8A-C32CF7CC0A2A}" srcOrd="2" destOrd="0" parTransId="{D3948D19-9C68-41D3-BCE8-61BEA45D2CCA}" sibTransId="{334E3FF9-CA3A-40FC-9C54-B1F9F676C998}"/>
    <dgm:cxn modelId="{33B8843B-1966-4BA6-85D6-EED5C4538699}" srcId="{42051F86-AAB3-4069-AD67-C90E90F524F9}" destId="{F6F21252-5E96-4744-9BB1-C9AFDBA28059}" srcOrd="1" destOrd="0" parTransId="{D1F7F28B-E6E3-4708-8241-1FC29849141D}" sibTransId="{FC046D85-FD4D-4255-8C60-1CF260C72935}"/>
    <dgm:cxn modelId="{1F80507E-A6D8-4FE5-A1D0-2B9C3335711B}" type="presOf" srcId="{569F546C-5775-4527-BC8A-C32CF7CC0A2A}" destId="{9338CA7E-9101-4656-B696-866537DBE7E1}" srcOrd="0" destOrd="0" presId="urn:microsoft.com/office/officeart/2005/8/layout/process4"/>
    <dgm:cxn modelId="{4DA9B28E-FEA7-4F2E-83BB-22C15FE40F13}" type="presOf" srcId="{B87DCB63-FD27-43F2-ACFE-2EEDCA592707}" destId="{39FB22BA-8C7F-4EDE-AA8A-5D4AD5C004BD}" srcOrd="0" destOrd="0" presId="urn:microsoft.com/office/officeart/2005/8/layout/process4"/>
    <dgm:cxn modelId="{E29D2E91-7BC9-424F-AB28-1E85B4D1007F}" srcId="{42051F86-AAB3-4069-AD67-C90E90F524F9}" destId="{B87DCB63-FD27-43F2-ACFE-2EEDCA592707}" srcOrd="0" destOrd="0" parTransId="{BB5CAC14-7D6F-41C8-AD74-AEA5273063C9}" sibTransId="{1B10BD30-7404-45F4-A514-1FF82993E051}"/>
    <dgm:cxn modelId="{703A0DA3-525B-4868-9B95-090D70FB7343}" type="presOf" srcId="{F6F21252-5E96-4744-9BB1-C9AFDBA28059}" destId="{173F4D3E-1E09-40A1-B5F6-E1CFCDBAA3BB}" srcOrd="0" destOrd="0" presId="urn:microsoft.com/office/officeart/2005/8/layout/process4"/>
    <dgm:cxn modelId="{04537DA4-A3FD-4B13-A54E-8CD3BE23173B}" type="presOf" srcId="{42051F86-AAB3-4069-AD67-C90E90F524F9}" destId="{D7B7CC4C-DE7E-48E3-9DBD-4364E2D393C2}" srcOrd="0" destOrd="0" presId="urn:microsoft.com/office/officeart/2005/8/layout/process4"/>
    <dgm:cxn modelId="{15C5424A-9259-4932-9595-A708172072CF}" type="presParOf" srcId="{D7B7CC4C-DE7E-48E3-9DBD-4364E2D393C2}" destId="{FC61CC1E-28A3-4A8A-B99A-F69C0237AC69}" srcOrd="0" destOrd="0" presId="urn:microsoft.com/office/officeart/2005/8/layout/process4"/>
    <dgm:cxn modelId="{BDFBEB28-5D31-4B9A-B445-FFC2597E67D9}" type="presParOf" srcId="{FC61CC1E-28A3-4A8A-B99A-F69C0237AC69}" destId="{9338CA7E-9101-4656-B696-866537DBE7E1}" srcOrd="0" destOrd="0" presId="urn:microsoft.com/office/officeart/2005/8/layout/process4"/>
    <dgm:cxn modelId="{B5A88073-2F2B-4B8D-BA02-2CD4C349509C}" type="presParOf" srcId="{D7B7CC4C-DE7E-48E3-9DBD-4364E2D393C2}" destId="{8E6CE8E7-8539-42FD-A101-9C03BB0B911D}" srcOrd="1" destOrd="0" presId="urn:microsoft.com/office/officeart/2005/8/layout/process4"/>
    <dgm:cxn modelId="{50B3436F-1A66-4211-924A-94CC2F5B1F97}" type="presParOf" srcId="{D7B7CC4C-DE7E-48E3-9DBD-4364E2D393C2}" destId="{AEF6AFDC-8E38-49BA-82C3-06E9DC03C840}" srcOrd="2" destOrd="0" presId="urn:microsoft.com/office/officeart/2005/8/layout/process4"/>
    <dgm:cxn modelId="{30FB7B70-352F-4C95-8180-232FDA5B825B}" type="presParOf" srcId="{AEF6AFDC-8E38-49BA-82C3-06E9DC03C840}" destId="{173F4D3E-1E09-40A1-B5F6-E1CFCDBAA3BB}" srcOrd="0" destOrd="0" presId="urn:microsoft.com/office/officeart/2005/8/layout/process4"/>
    <dgm:cxn modelId="{2970132B-FC08-4A87-BE66-E80474A594FE}" type="presParOf" srcId="{D7B7CC4C-DE7E-48E3-9DBD-4364E2D393C2}" destId="{66ABECFC-0146-4CD3-AE9C-510DAEACB7EE}" srcOrd="3" destOrd="0" presId="urn:microsoft.com/office/officeart/2005/8/layout/process4"/>
    <dgm:cxn modelId="{75676A6E-B845-4FDF-A69D-11FB80246CC8}" type="presParOf" srcId="{D7B7CC4C-DE7E-48E3-9DBD-4364E2D393C2}" destId="{25B04C52-8A19-4EB0-AD5E-EC690F705559}" srcOrd="4" destOrd="0" presId="urn:microsoft.com/office/officeart/2005/8/layout/process4"/>
    <dgm:cxn modelId="{FDC13440-088D-4C84-902A-374774C7EFCD}" type="presParOf" srcId="{25B04C52-8A19-4EB0-AD5E-EC690F705559}" destId="{39FB22BA-8C7F-4EDE-AA8A-5D4AD5C004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A948FE-9EC0-4F46-B814-D17C1DF82A28}"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E01AF7D-BE32-4EE7-A80E-104847EBB516}">
      <dgm:prSet/>
      <dgm:spPr/>
      <dgm:t>
        <a:bodyPr/>
        <a:lstStyle/>
        <a:p>
          <a:r>
            <a:rPr lang="tr-TR"/>
            <a:t>Keçeleşme yeteneği çok azdır</a:t>
          </a:r>
          <a:endParaRPr lang="en-US"/>
        </a:p>
      </dgm:t>
    </dgm:pt>
    <dgm:pt modelId="{6E7C6605-E071-4709-96B8-EF6C104AB8AE}" type="parTrans" cxnId="{38ED032A-D72A-469E-AB47-25CA906FBB4E}">
      <dgm:prSet/>
      <dgm:spPr/>
      <dgm:t>
        <a:bodyPr/>
        <a:lstStyle/>
        <a:p>
          <a:endParaRPr lang="en-US"/>
        </a:p>
      </dgm:t>
    </dgm:pt>
    <dgm:pt modelId="{B545CBC8-726B-4870-8B22-512CF7D199FC}" type="sibTrans" cxnId="{38ED032A-D72A-469E-AB47-25CA906FBB4E}">
      <dgm:prSet/>
      <dgm:spPr/>
      <dgm:t>
        <a:bodyPr/>
        <a:lstStyle/>
        <a:p>
          <a:endParaRPr lang="en-US"/>
        </a:p>
      </dgm:t>
    </dgm:pt>
    <dgm:pt modelId="{5D5469A3-4413-4C15-9AD0-9CBDA77F14C2}">
      <dgm:prSet/>
      <dgm:spPr/>
      <dgm:t>
        <a:bodyPr/>
        <a:lstStyle/>
        <a:p>
          <a:r>
            <a:rPr lang="tr-TR"/>
            <a:t>Güzel boya tutar</a:t>
          </a:r>
          <a:endParaRPr lang="en-US"/>
        </a:p>
      </dgm:t>
    </dgm:pt>
    <dgm:pt modelId="{7DDCC56F-685C-4541-85EE-87F4D4A4CCB1}" type="parTrans" cxnId="{E86EFD6A-72AC-4B61-B7EA-08C22862F518}">
      <dgm:prSet/>
      <dgm:spPr/>
      <dgm:t>
        <a:bodyPr/>
        <a:lstStyle/>
        <a:p>
          <a:endParaRPr lang="en-US"/>
        </a:p>
      </dgm:t>
    </dgm:pt>
    <dgm:pt modelId="{2DD244C7-926A-45F1-AF69-C02D9E2C77FD}" type="sibTrans" cxnId="{E86EFD6A-72AC-4B61-B7EA-08C22862F518}">
      <dgm:prSet/>
      <dgm:spPr/>
      <dgm:t>
        <a:bodyPr/>
        <a:lstStyle/>
        <a:p>
          <a:endParaRPr lang="en-US"/>
        </a:p>
      </dgm:t>
    </dgm:pt>
    <dgm:pt modelId="{9889212E-DEF3-4105-B710-D0CCF7AAACE4}">
      <dgm:prSet/>
      <dgm:spPr/>
      <dgm:t>
        <a:bodyPr/>
        <a:lstStyle/>
        <a:p>
          <a:r>
            <a:rPr lang="tr-TR"/>
            <a:t>İşlenmesi zordur bu yüzden pahalı bir liftir</a:t>
          </a:r>
          <a:endParaRPr lang="en-US"/>
        </a:p>
      </dgm:t>
    </dgm:pt>
    <dgm:pt modelId="{6FC0018D-F6FC-4CFB-BA64-D8686FC2F786}" type="parTrans" cxnId="{62B833EA-137D-4710-8472-8CC87367A698}">
      <dgm:prSet/>
      <dgm:spPr/>
      <dgm:t>
        <a:bodyPr/>
        <a:lstStyle/>
        <a:p>
          <a:endParaRPr lang="en-US"/>
        </a:p>
      </dgm:t>
    </dgm:pt>
    <dgm:pt modelId="{D90FFF66-D6E9-4FDC-A82B-249BF00C0D64}" type="sibTrans" cxnId="{62B833EA-137D-4710-8472-8CC87367A698}">
      <dgm:prSet/>
      <dgm:spPr/>
      <dgm:t>
        <a:bodyPr/>
        <a:lstStyle/>
        <a:p>
          <a:endParaRPr lang="en-US"/>
        </a:p>
      </dgm:t>
    </dgm:pt>
    <dgm:pt modelId="{9DBBD92F-D271-46F7-9B17-D6E85DDD19A9}">
      <dgm:prSet/>
      <dgm:spPr/>
      <dgm:t>
        <a:bodyPr/>
        <a:lstStyle/>
        <a:p>
          <a:r>
            <a:rPr lang="tr-TR"/>
            <a:t>Özellikle kabartmalı hareli kadife kumaşlar, ince yazlık kumaşlar, erkek ve kadın giyim kumaşları, mobilya yüzleri, döşemelik, perdelik ve astarlık kumaşlar, takma sakal ve peruk yapımı, tela ve halı yapımında kullanılmaktadır</a:t>
          </a:r>
          <a:endParaRPr lang="en-US"/>
        </a:p>
      </dgm:t>
    </dgm:pt>
    <dgm:pt modelId="{ADA35316-110B-4AB6-B754-A7E4326FA3E1}" type="parTrans" cxnId="{1217A801-DB86-404D-82AA-70C1EF799AE2}">
      <dgm:prSet/>
      <dgm:spPr/>
      <dgm:t>
        <a:bodyPr/>
        <a:lstStyle/>
        <a:p>
          <a:endParaRPr lang="en-US"/>
        </a:p>
      </dgm:t>
    </dgm:pt>
    <dgm:pt modelId="{9C735A58-931F-4677-84A6-26CE45C6036A}" type="sibTrans" cxnId="{1217A801-DB86-404D-82AA-70C1EF799AE2}">
      <dgm:prSet/>
      <dgm:spPr/>
      <dgm:t>
        <a:bodyPr/>
        <a:lstStyle/>
        <a:p>
          <a:endParaRPr lang="en-US"/>
        </a:p>
      </dgm:t>
    </dgm:pt>
    <dgm:pt modelId="{0653FD16-A8A3-4E49-9E0D-43469609126B}" type="pres">
      <dgm:prSet presAssocID="{E9A948FE-9EC0-4F46-B814-D17C1DF82A28}" presName="outerComposite" presStyleCnt="0">
        <dgm:presLayoutVars>
          <dgm:chMax val="5"/>
          <dgm:dir/>
          <dgm:resizeHandles val="exact"/>
        </dgm:presLayoutVars>
      </dgm:prSet>
      <dgm:spPr/>
    </dgm:pt>
    <dgm:pt modelId="{E1F83EE1-3808-4313-9B55-1A297C8C3474}" type="pres">
      <dgm:prSet presAssocID="{E9A948FE-9EC0-4F46-B814-D17C1DF82A28}" presName="dummyMaxCanvas" presStyleCnt="0">
        <dgm:presLayoutVars/>
      </dgm:prSet>
      <dgm:spPr/>
    </dgm:pt>
    <dgm:pt modelId="{47CB301F-AC20-4B18-8D90-6850668D9700}" type="pres">
      <dgm:prSet presAssocID="{E9A948FE-9EC0-4F46-B814-D17C1DF82A28}" presName="FourNodes_1" presStyleLbl="node1" presStyleIdx="0" presStyleCnt="4">
        <dgm:presLayoutVars>
          <dgm:bulletEnabled val="1"/>
        </dgm:presLayoutVars>
      </dgm:prSet>
      <dgm:spPr/>
    </dgm:pt>
    <dgm:pt modelId="{C78B4153-6A42-4A55-8B4A-4A78DBBAF787}" type="pres">
      <dgm:prSet presAssocID="{E9A948FE-9EC0-4F46-B814-D17C1DF82A28}" presName="FourNodes_2" presStyleLbl="node1" presStyleIdx="1" presStyleCnt="4">
        <dgm:presLayoutVars>
          <dgm:bulletEnabled val="1"/>
        </dgm:presLayoutVars>
      </dgm:prSet>
      <dgm:spPr/>
    </dgm:pt>
    <dgm:pt modelId="{CDA9FFD2-051E-4200-AF86-3E48355C1995}" type="pres">
      <dgm:prSet presAssocID="{E9A948FE-9EC0-4F46-B814-D17C1DF82A28}" presName="FourNodes_3" presStyleLbl="node1" presStyleIdx="2" presStyleCnt="4">
        <dgm:presLayoutVars>
          <dgm:bulletEnabled val="1"/>
        </dgm:presLayoutVars>
      </dgm:prSet>
      <dgm:spPr/>
    </dgm:pt>
    <dgm:pt modelId="{FEECCF6E-1FB2-4080-A6FE-152DA1508E69}" type="pres">
      <dgm:prSet presAssocID="{E9A948FE-9EC0-4F46-B814-D17C1DF82A28}" presName="FourNodes_4" presStyleLbl="node1" presStyleIdx="3" presStyleCnt="4">
        <dgm:presLayoutVars>
          <dgm:bulletEnabled val="1"/>
        </dgm:presLayoutVars>
      </dgm:prSet>
      <dgm:spPr/>
    </dgm:pt>
    <dgm:pt modelId="{2B5A6A1C-1E7F-4352-B6C1-BE68BAF8D13C}" type="pres">
      <dgm:prSet presAssocID="{E9A948FE-9EC0-4F46-B814-D17C1DF82A28}" presName="FourConn_1-2" presStyleLbl="fgAccFollowNode1" presStyleIdx="0" presStyleCnt="3">
        <dgm:presLayoutVars>
          <dgm:bulletEnabled val="1"/>
        </dgm:presLayoutVars>
      </dgm:prSet>
      <dgm:spPr/>
    </dgm:pt>
    <dgm:pt modelId="{CF1AE1F6-AD6B-41FD-A8C4-1E2B9826473C}" type="pres">
      <dgm:prSet presAssocID="{E9A948FE-9EC0-4F46-B814-D17C1DF82A28}" presName="FourConn_2-3" presStyleLbl="fgAccFollowNode1" presStyleIdx="1" presStyleCnt="3">
        <dgm:presLayoutVars>
          <dgm:bulletEnabled val="1"/>
        </dgm:presLayoutVars>
      </dgm:prSet>
      <dgm:spPr/>
    </dgm:pt>
    <dgm:pt modelId="{2BFA015E-5A11-4023-BBC5-16A8C6A849D3}" type="pres">
      <dgm:prSet presAssocID="{E9A948FE-9EC0-4F46-B814-D17C1DF82A28}" presName="FourConn_3-4" presStyleLbl="fgAccFollowNode1" presStyleIdx="2" presStyleCnt="3">
        <dgm:presLayoutVars>
          <dgm:bulletEnabled val="1"/>
        </dgm:presLayoutVars>
      </dgm:prSet>
      <dgm:spPr/>
    </dgm:pt>
    <dgm:pt modelId="{CF626B4E-ECDD-43D0-A516-5A0F820C5BCF}" type="pres">
      <dgm:prSet presAssocID="{E9A948FE-9EC0-4F46-B814-D17C1DF82A28}" presName="FourNodes_1_text" presStyleLbl="node1" presStyleIdx="3" presStyleCnt="4">
        <dgm:presLayoutVars>
          <dgm:bulletEnabled val="1"/>
        </dgm:presLayoutVars>
      </dgm:prSet>
      <dgm:spPr/>
    </dgm:pt>
    <dgm:pt modelId="{8B6B62D7-28D3-4E9D-A718-B88C561695C1}" type="pres">
      <dgm:prSet presAssocID="{E9A948FE-9EC0-4F46-B814-D17C1DF82A28}" presName="FourNodes_2_text" presStyleLbl="node1" presStyleIdx="3" presStyleCnt="4">
        <dgm:presLayoutVars>
          <dgm:bulletEnabled val="1"/>
        </dgm:presLayoutVars>
      </dgm:prSet>
      <dgm:spPr/>
    </dgm:pt>
    <dgm:pt modelId="{81E70A6D-9761-400E-A8BF-F3AD75630B16}" type="pres">
      <dgm:prSet presAssocID="{E9A948FE-9EC0-4F46-B814-D17C1DF82A28}" presName="FourNodes_3_text" presStyleLbl="node1" presStyleIdx="3" presStyleCnt="4">
        <dgm:presLayoutVars>
          <dgm:bulletEnabled val="1"/>
        </dgm:presLayoutVars>
      </dgm:prSet>
      <dgm:spPr/>
    </dgm:pt>
    <dgm:pt modelId="{9CBDF111-C381-4487-BBB6-A0E9C4FEBDA0}" type="pres">
      <dgm:prSet presAssocID="{E9A948FE-9EC0-4F46-B814-D17C1DF82A28}" presName="FourNodes_4_text" presStyleLbl="node1" presStyleIdx="3" presStyleCnt="4">
        <dgm:presLayoutVars>
          <dgm:bulletEnabled val="1"/>
        </dgm:presLayoutVars>
      </dgm:prSet>
      <dgm:spPr/>
    </dgm:pt>
  </dgm:ptLst>
  <dgm:cxnLst>
    <dgm:cxn modelId="{1217A801-DB86-404D-82AA-70C1EF799AE2}" srcId="{E9A948FE-9EC0-4F46-B814-D17C1DF82A28}" destId="{9DBBD92F-D271-46F7-9B17-D6E85DDD19A9}" srcOrd="3" destOrd="0" parTransId="{ADA35316-110B-4AB6-B754-A7E4326FA3E1}" sibTransId="{9C735A58-931F-4677-84A6-26CE45C6036A}"/>
    <dgm:cxn modelId="{91E6AE07-34C2-4A86-816A-59E99EA9C467}" type="presOf" srcId="{EE01AF7D-BE32-4EE7-A80E-104847EBB516}" destId="{CF626B4E-ECDD-43D0-A516-5A0F820C5BCF}" srcOrd="1" destOrd="0" presId="urn:microsoft.com/office/officeart/2005/8/layout/vProcess5"/>
    <dgm:cxn modelId="{7FBF2F0F-5F11-4801-B1B8-AB318A63EE99}" type="presOf" srcId="{5D5469A3-4413-4C15-9AD0-9CBDA77F14C2}" destId="{8B6B62D7-28D3-4E9D-A718-B88C561695C1}" srcOrd="1" destOrd="0" presId="urn:microsoft.com/office/officeart/2005/8/layout/vProcess5"/>
    <dgm:cxn modelId="{38ED032A-D72A-469E-AB47-25CA906FBB4E}" srcId="{E9A948FE-9EC0-4F46-B814-D17C1DF82A28}" destId="{EE01AF7D-BE32-4EE7-A80E-104847EBB516}" srcOrd="0" destOrd="0" parTransId="{6E7C6605-E071-4709-96B8-EF6C104AB8AE}" sibTransId="{B545CBC8-726B-4870-8B22-512CF7D199FC}"/>
    <dgm:cxn modelId="{2CAE8731-5148-4204-998D-4231591F3A78}" type="presOf" srcId="{9889212E-DEF3-4105-B710-D0CCF7AAACE4}" destId="{CDA9FFD2-051E-4200-AF86-3E48355C1995}" srcOrd="0" destOrd="0" presId="urn:microsoft.com/office/officeart/2005/8/layout/vProcess5"/>
    <dgm:cxn modelId="{9170CA32-21AC-4F4F-9A73-44CB24F36064}" type="presOf" srcId="{9889212E-DEF3-4105-B710-D0CCF7AAACE4}" destId="{81E70A6D-9761-400E-A8BF-F3AD75630B16}" srcOrd="1" destOrd="0" presId="urn:microsoft.com/office/officeart/2005/8/layout/vProcess5"/>
    <dgm:cxn modelId="{54471039-72D9-4A8B-9E44-C71BC44098B1}" type="presOf" srcId="{9DBBD92F-D271-46F7-9B17-D6E85DDD19A9}" destId="{FEECCF6E-1FB2-4080-A6FE-152DA1508E69}" srcOrd="0" destOrd="0" presId="urn:microsoft.com/office/officeart/2005/8/layout/vProcess5"/>
    <dgm:cxn modelId="{F4F12B40-A61F-45A0-A6CB-4D3F88EA9BCA}" type="presOf" srcId="{5D5469A3-4413-4C15-9AD0-9CBDA77F14C2}" destId="{C78B4153-6A42-4A55-8B4A-4A78DBBAF787}" srcOrd="0" destOrd="0" presId="urn:microsoft.com/office/officeart/2005/8/layout/vProcess5"/>
    <dgm:cxn modelId="{4B800863-1CFC-47D1-8B74-583004A5358D}" type="presOf" srcId="{9DBBD92F-D271-46F7-9B17-D6E85DDD19A9}" destId="{9CBDF111-C381-4487-BBB6-A0E9C4FEBDA0}" srcOrd="1" destOrd="0" presId="urn:microsoft.com/office/officeart/2005/8/layout/vProcess5"/>
    <dgm:cxn modelId="{E86EFD6A-72AC-4B61-B7EA-08C22862F518}" srcId="{E9A948FE-9EC0-4F46-B814-D17C1DF82A28}" destId="{5D5469A3-4413-4C15-9AD0-9CBDA77F14C2}" srcOrd="1" destOrd="0" parTransId="{7DDCC56F-685C-4541-85EE-87F4D4A4CCB1}" sibTransId="{2DD244C7-926A-45F1-AF69-C02D9E2C77FD}"/>
    <dgm:cxn modelId="{3F7F256D-F837-4076-BC67-8843FC461147}" type="presOf" srcId="{B545CBC8-726B-4870-8B22-512CF7D199FC}" destId="{2B5A6A1C-1E7F-4352-B6C1-BE68BAF8D13C}" srcOrd="0" destOrd="0" presId="urn:microsoft.com/office/officeart/2005/8/layout/vProcess5"/>
    <dgm:cxn modelId="{385D3554-C117-4B3F-B2BA-C498CC52CF22}" type="presOf" srcId="{EE01AF7D-BE32-4EE7-A80E-104847EBB516}" destId="{47CB301F-AC20-4B18-8D90-6850668D9700}" srcOrd="0" destOrd="0" presId="urn:microsoft.com/office/officeart/2005/8/layout/vProcess5"/>
    <dgm:cxn modelId="{2788F9B3-3906-4A59-8B2E-4505EF97637D}" type="presOf" srcId="{2DD244C7-926A-45F1-AF69-C02D9E2C77FD}" destId="{CF1AE1F6-AD6B-41FD-A8C4-1E2B9826473C}" srcOrd="0" destOrd="0" presId="urn:microsoft.com/office/officeart/2005/8/layout/vProcess5"/>
    <dgm:cxn modelId="{4B4083B4-39EA-4DFC-A175-DDBFA74D2316}" type="presOf" srcId="{E9A948FE-9EC0-4F46-B814-D17C1DF82A28}" destId="{0653FD16-A8A3-4E49-9E0D-43469609126B}" srcOrd="0" destOrd="0" presId="urn:microsoft.com/office/officeart/2005/8/layout/vProcess5"/>
    <dgm:cxn modelId="{7AD6A0DF-A81F-4EA4-BC51-EF93E358A972}" type="presOf" srcId="{D90FFF66-D6E9-4FDC-A82B-249BF00C0D64}" destId="{2BFA015E-5A11-4023-BBC5-16A8C6A849D3}" srcOrd="0" destOrd="0" presId="urn:microsoft.com/office/officeart/2005/8/layout/vProcess5"/>
    <dgm:cxn modelId="{62B833EA-137D-4710-8472-8CC87367A698}" srcId="{E9A948FE-9EC0-4F46-B814-D17C1DF82A28}" destId="{9889212E-DEF3-4105-B710-D0CCF7AAACE4}" srcOrd="2" destOrd="0" parTransId="{6FC0018D-F6FC-4CFB-BA64-D8686FC2F786}" sibTransId="{D90FFF66-D6E9-4FDC-A82B-249BF00C0D64}"/>
    <dgm:cxn modelId="{91C39B4F-EA68-422E-BB02-D3607AD09D66}" type="presParOf" srcId="{0653FD16-A8A3-4E49-9E0D-43469609126B}" destId="{E1F83EE1-3808-4313-9B55-1A297C8C3474}" srcOrd="0" destOrd="0" presId="urn:microsoft.com/office/officeart/2005/8/layout/vProcess5"/>
    <dgm:cxn modelId="{DD5278BB-545A-4ABB-A22B-7E630143A173}" type="presParOf" srcId="{0653FD16-A8A3-4E49-9E0D-43469609126B}" destId="{47CB301F-AC20-4B18-8D90-6850668D9700}" srcOrd="1" destOrd="0" presId="urn:microsoft.com/office/officeart/2005/8/layout/vProcess5"/>
    <dgm:cxn modelId="{E798079D-0BDE-4FF7-9619-84B3FA3B5BF4}" type="presParOf" srcId="{0653FD16-A8A3-4E49-9E0D-43469609126B}" destId="{C78B4153-6A42-4A55-8B4A-4A78DBBAF787}" srcOrd="2" destOrd="0" presId="urn:microsoft.com/office/officeart/2005/8/layout/vProcess5"/>
    <dgm:cxn modelId="{E81ACB6C-E76E-4659-B50B-08463122D8C3}" type="presParOf" srcId="{0653FD16-A8A3-4E49-9E0D-43469609126B}" destId="{CDA9FFD2-051E-4200-AF86-3E48355C1995}" srcOrd="3" destOrd="0" presId="urn:microsoft.com/office/officeart/2005/8/layout/vProcess5"/>
    <dgm:cxn modelId="{FA1FC07E-51F3-45AC-889D-52CCEF5F51F4}" type="presParOf" srcId="{0653FD16-A8A3-4E49-9E0D-43469609126B}" destId="{FEECCF6E-1FB2-4080-A6FE-152DA1508E69}" srcOrd="4" destOrd="0" presId="urn:microsoft.com/office/officeart/2005/8/layout/vProcess5"/>
    <dgm:cxn modelId="{182905F7-9E8F-404E-909D-1BBD0349876D}" type="presParOf" srcId="{0653FD16-A8A3-4E49-9E0D-43469609126B}" destId="{2B5A6A1C-1E7F-4352-B6C1-BE68BAF8D13C}" srcOrd="5" destOrd="0" presId="urn:microsoft.com/office/officeart/2005/8/layout/vProcess5"/>
    <dgm:cxn modelId="{D2C79B7E-D711-42AE-B975-DFCA44A30BEE}" type="presParOf" srcId="{0653FD16-A8A3-4E49-9E0D-43469609126B}" destId="{CF1AE1F6-AD6B-41FD-A8C4-1E2B9826473C}" srcOrd="6" destOrd="0" presId="urn:microsoft.com/office/officeart/2005/8/layout/vProcess5"/>
    <dgm:cxn modelId="{AE2D1C8F-BCF5-4EB9-86A0-1464B0E1143D}" type="presParOf" srcId="{0653FD16-A8A3-4E49-9E0D-43469609126B}" destId="{2BFA015E-5A11-4023-BBC5-16A8C6A849D3}" srcOrd="7" destOrd="0" presId="urn:microsoft.com/office/officeart/2005/8/layout/vProcess5"/>
    <dgm:cxn modelId="{B5229BB3-8041-40CE-AF81-884CDD367546}" type="presParOf" srcId="{0653FD16-A8A3-4E49-9E0D-43469609126B}" destId="{CF626B4E-ECDD-43D0-A516-5A0F820C5BCF}" srcOrd="8" destOrd="0" presId="urn:microsoft.com/office/officeart/2005/8/layout/vProcess5"/>
    <dgm:cxn modelId="{B9802017-2EF4-4F8D-BDFB-8EBE021A0EB9}" type="presParOf" srcId="{0653FD16-A8A3-4E49-9E0D-43469609126B}" destId="{8B6B62D7-28D3-4E9D-A718-B88C561695C1}" srcOrd="9" destOrd="0" presId="urn:microsoft.com/office/officeart/2005/8/layout/vProcess5"/>
    <dgm:cxn modelId="{06A8BAB8-BC4F-4672-B451-C00C4CD99C27}" type="presParOf" srcId="{0653FD16-A8A3-4E49-9E0D-43469609126B}" destId="{81E70A6D-9761-400E-A8BF-F3AD75630B16}" srcOrd="10" destOrd="0" presId="urn:microsoft.com/office/officeart/2005/8/layout/vProcess5"/>
    <dgm:cxn modelId="{945FAA35-1427-4228-80A3-98E87C75CF0E}" type="presParOf" srcId="{0653FD16-A8A3-4E49-9E0D-43469609126B}" destId="{9CBDF111-C381-4487-BBB6-A0E9C4FEBDA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287AE-9CE1-411E-A20B-0F82A6F675F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4CCAB5C-8C33-4465-AA9D-9E73146B4560}">
      <dgm:prSet/>
      <dgm:spPr/>
      <dgm:t>
        <a:bodyPr/>
        <a:lstStyle/>
        <a:p>
          <a:r>
            <a:rPr lang="tr-TR"/>
            <a:t>En önemli özelliğidir</a:t>
          </a:r>
          <a:endParaRPr lang="en-US"/>
        </a:p>
      </dgm:t>
    </dgm:pt>
    <dgm:pt modelId="{FEE7DD10-D8E4-42B6-81E4-3359803B221F}" type="parTrans" cxnId="{0D3DA7D7-2405-43CC-862D-CB40008DC091}">
      <dgm:prSet/>
      <dgm:spPr/>
      <dgm:t>
        <a:bodyPr/>
        <a:lstStyle/>
        <a:p>
          <a:endParaRPr lang="en-US"/>
        </a:p>
      </dgm:t>
    </dgm:pt>
    <dgm:pt modelId="{E87FEFB2-8DD6-4CF5-BC4F-17FE728BDA70}" type="sibTrans" cxnId="{0D3DA7D7-2405-43CC-862D-CB40008DC091}">
      <dgm:prSet/>
      <dgm:spPr/>
      <dgm:t>
        <a:bodyPr/>
        <a:lstStyle/>
        <a:p>
          <a:endParaRPr lang="en-US"/>
        </a:p>
      </dgm:t>
    </dgm:pt>
    <dgm:pt modelId="{E4F64858-9CD2-4790-9314-879548D32740}">
      <dgm:prSet/>
      <dgm:spPr/>
      <dgm:t>
        <a:bodyPr/>
        <a:lstStyle/>
        <a:p>
          <a:r>
            <a:rPr lang="tr-TR"/>
            <a:t>Çap genişliği 10-90 mikron arasında değişiklik gösterir</a:t>
          </a:r>
          <a:endParaRPr lang="en-US"/>
        </a:p>
      </dgm:t>
    </dgm:pt>
    <dgm:pt modelId="{99E0059E-3EF2-4968-8E86-5284C87B9B77}" type="parTrans" cxnId="{BF49104B-4B6A-41E7-9D81-D49340EDFA5B}">
      <dgm:prSet/>
      <dgm:spPr/>
      <dgm:t>
        <a:bodyPr/>
        <a:lstStyle/>
        <a:p>
          <a:endParaRPr lang="en-US"/>
        </a:p>
      </dgm:t>
    </dgm:pt>
    <dgm:pt modelId="{0C3F7A12-FB3C-4068-A00C-04F7AB76F546}" type="sibTrans" cxnId="{BF49104B-4B6A-41E7-9D81-D49340EDFA5B}">
      <dgm:prSet/>
      <dgm:spPr/>
      <dgm:t>
        <a:bodyPr/>
        <a:lstStyle/>
        <a:p>
          <a:endParaRPr lang="en-US"/>
        </a:p>
      </dgm:t>
    </dgm:pt>
    <dgm:pt modelId="{22DFDBA2-A9ED-4953-A43B-3434BADAA230}">
      <dgm:prSet/>
      <dgm:spPr/>
      <dgm:t>
        <a:bodyPr/>
        <a:lstStyle/>
        <a:p>
          <a:r>
            <a:rPr lang="tr-TR"/>
            <a:t>En ince lifler oğlak da bulunur 10-40 mikron arasında değişiklik gösterir kısaca hayvan yaşlandıkça lifleri kalınlaşma gösterir</a:t>
          </a:r>
          <a:endParaRPr lang="en-US"/>
        </a:p>
      </dgm:t>
    </dgm:pt>
    <dgm:pt modelId="{6A3776EA-0EF1-4702-8795-2EFC1DF633B5}" type="parTrans" cxnId="{09B74DE6-DAC5-4FD4-B949-FD7C6C536CA7}">
      <dgm:prSet/>
      <dgm:spPr/>
      <dgm:t>
        <a:bodyPr/>
        <a:lstStyle/>
        <a:p>
          <a:endParaRPr lang="en-US"/>
        </a:p>
      </dgm:t>
    </dgm:pt>
    <dgm:pt modelId="{4EFB5BDE-AF26-4836-9FE9-551CB99433A8}" type="sibTrans" cxnId="{09B74DE6-DAC5-4FD4-B949-FD7C6C536CA7}">
      <dgm:prSet/>
      <dgm:spPr/>
      <dgm:t>
        <a:bodyPr/>
        <a:lstStyle/>
        <a:p>
          <a:endParaRPr lang="en-US"/>
        </a:p>
      </dgm:t>
    </dgm:pt>
    <dgm:pt modelId="{C1439740-FD01-495D-A97F-05E24293E0C4}" type="pres">
      <dgm:prSet presAssocID="{D5E287AE-9CE1-411E-A20B-0F82A6F675F0}" presName="vert0" presStyleCnt="0">
        <dgm:presLayoutVars>
          <dgm:dir/>
          <dgm:animOne val="branch"/>
          <dgm:animLvl val="lvl"/>
        </dgm:presLayoutVars>
      </dgm:prSet>
      <dgm:spPr/>
    </dgm:pt>
    <dgm:pt modelId="{E93AE602-69AE-4F37-AD83-2A1E421B0F55}" type="pres">
      <dgm:prSet presAssocID="{44CCAB5C-8C33-4465-AA9D-9E73146B4560}" presName="thickLine" presStyleLbl="alignNode1" presStyleIdx="0" presStyleCnt="3"/>
      <dgm:spPr/>
    </dgm:pt>
    <dgm:pt modelId="{4AC64F4A-C750-41F0-A630-D0AB7A5F2764}" type="pres">
      <dgm:prSet presAssocID="{44CCAB5C-8C33-4465-AA9D-9E73146B4560}" presName="horz1" presStyleCnt="0"/>
      <dgm:spPr/>
    </dgm:pt>
    <dgm:pt modelId="{8CAD9ADC-7507-4C61-8DA3-4F577A153859}" type="pres">
      <dgm:prSet presAssocID="{44CCAB5C-8C33-4465-AA9D-9E73146B4560}" presName="tx1" presStyleLbl="revTx" presStyleIdx="0" presStyleCnt="3"/>
      <dgm:spPr/>
    </dgm:pt>
    <dgm:pt modelId="{6757BB4A-39CF-4910-A910-94E4C8516B15}" type="pres">
      <dgm:prSet presAssocID="{44CCAB5C-8C33-4465-AA9D-9E73146B4560}" presName="vert1" presStyleCnt="0"/>
      <dgm:spPr/>
    </dgm:pt>
    <dgm:pt modelId="{6385D2CF-39A9-403E-8094-A102E2B15078}" type="pres">
      <dgm:prSet presAssocID="{E4F64858-9CD2-4790-9314-879548D32740}" presName="thickLine" presStyleLbl="alignNode1" presStyleIdx="1" presStyleCnt="3"/>
      <dgm:spPr/>
    </dgm:pt>
    <dgm:pt modelId="{287FB3B0-B700-469D-B2B0-EA1A097EC990}" type="pres">
      <dgm:prSet presAssocID="{E4F64858-9CD2-4790-9314-879548D32740}" presName="horz1" presStyleCnt="0"/>
      <dgm:spPr/>
    </dgm:pt>
    <dgm:pt modelId="{9034E282-A019-45AA-B1C6-4B0312B6D658}" type="pres">
      <dgm:prSet presAssocID="{E4F64858-9CD2-4790-9314-879548D32740}" presName="tx1" presStyleLbl="revTx" presStyleIdx="1" presStyleCnt="3"/>
      <dgm:spPr/>
    </dgm:pt>
    <dgm:pt modelId="{AE9DB284-2A80-4BEA-9C5E-E39465D0EBFD}" type="pres">
      <dgm:prSet presAssocID="{E4F64858-9CD2-4790-9314-879548D32740}" presName="vert1" presStyleCnt="0"/>
      <dgm:spPr/>
    </dgm:pt>
    <dgm:pt modelId="{2BBC5A72-F705-4126-A9DA-1A10F843E549}" type="pres">
      <dgm:prSet presAssocID="{22DFDBA2-A9ED-4953-A43B-3434BADAA230}" presName="thickLine" presStyleLbl="alignNode1" presStyleIdx="2" presStyleCnt="3"/>
      <dgm:spPr/>
    </dgm:pt>
    <dgm:pt modelId="{9A9DC134-C35D-44B4-9B13-772C7AF77FB3}" type="pres">
      <dgm:prSet presAssocID="{22DFDBA2-A9ED-4953-A43B-3434BADAA230}" presName="horz1" presStyleCnt="0"/>
      <dgm:spPr/>
    </dgm:pt>
    <dgm:pt modelId="{BC7345DF-8D17-4008-912C-804A055DF6F0}" type="pres">
      <dgm:prSet presAssocID="{22DFDBA2-A9ED-4953-A43B-3434BADAA230}" presName="tx1" presStyleLbl="revTx" presStyleIdx="2" presStyleCnt="3"/>
      <dgm:spPr/>
    </dgm:pt>
    <dgm:pt modelId="{68F46237-F89E-437C-AF58-E217D0AB8F38}" type="pres">
      <dgm:prSet presAssocID="{22DFDBA2-A9ED-4953-A43B-3434BADAA230}" presName="vert1" presStyleCnt="0"/>
      <dgm:spPr/>
    </dgm:pt>
  </dgm:ptLst>
  <dgm:cxnLst>
    <dgm:cxn modelId="{ACCDCA62-1704-4969-AE5E-CBD694337104}" type="presOf" srcId="{D5E287AE-9CE1-411E-A20B-0F82A6F675F0}" destId="{C1439740-FD01-495D-A97F-05E24293E0C4}" srcOrd="0" destOrd="0" presId="urn:microsoft.com/office/officeart/2008/layout/LinedList"/>
    <dgm:cxn modelId="{DA2BB564-9202-405F-9A7A-1DBDBE4888BA}" type="presOf" srcId="{44CCAB5C-8C33-4465-AA9D-9E73146B4560}" destId="{8CAD9ADC-7507-4C61-8DA3-4F577A153859}" srcOrd="0" destOrd="0" presId="urn:microsoft.com/office/officeart/2008/layout/LinedList"/>
    <dgm:cxn modelId="{BF49104B-4B6A-41E7-9D81-D49340EDFA5B}" srcId="{D5E287AE-9CE1-411E-A20B-0F82A6F675F0}" destId="{E4F64858-9CD2-4790-9314-879548D32740}" srcOrd="1" destOrd="0" parTransId="{99E0059E-3EF2-4968-8E86-5284C87B9B77}" sibTransId="{0C3F7A12-FB3C-4068-A00C-04F7AB76F546}"/>
    <dgm:cxn modelId="{68702E6C-C761-4411-82EF-334BC9EB189D}" type="presOf" srcId="{22DFDBA2-A9ED-4953-A43B-3434BADAA230}" destId="{BC7345DF-8D17-4008-912C-804A055DF6F0}" srcOrd="0" destOrd="0" presId="urn:microsoft.com/office/officeart/2008/layout/LinedList"/>
    <dgm:cxn modelId="{0D3DA7D7-2405-43CC-862D-CB40008DC091}" srcId="{D5E287AE-9CE1-411E-A20B-0F82A6F675F0}" destId="{44CCAB5C-8C33-4465-AA9D-9E73146B4560}" srcOrd="0" destOrd="0" parTransId="{FEE7DD10-D8E4-42B6-81E4-3359803B221F}" sibTransId="{E87FEFB2-8DD6-4CF5-BC4F-17FE728BDA70}"/>
    <dgm:cxn modelId="{1687C7DA-7587-44BB-B7C3-D55E9F8BC353}" type="presOf" srcId="{E4F64858-9CD2-4790-9314-879548D32740}" destId="{9034E282-A019-45AA-B1C6-4B0312B6D658}" srcOrd="0" destOrd="0" presId="urn:microsoft.com/office/officeart/2008/layout/LinedList"/>
    <dgm:cxn modelId="{09B74DE6-DAC5-4FD4-B949-FD7C6C536CA7}" srcId="{D5E287AE-9CE1-411E-A20B-0F82A6F675F0}" destId="{22DFDBA2-A9ED-4953-A43B-3434BADAA230}" srcOrd="2" destOrd="0" parTransId="{6A3776EA-0EF1-4702-8795-2EFC1DF633B5}" sibTransId="{4EFB5BDE-AF26-4836-9FE9-551CB99433A8}"/>
    <dgm:cxn modelId="{9600A875-8898-4DE3-8F18-281CEE1B92C5}" type="presParOf" srcId="{C1439740-FD01-495D-A97F-05E24293E0C4}" destId="{E93AE602-69AE-4F37-AD83-2A1E421B0F55}" srcOrd="0" destOrd="0" presId="urn:microsoft.com/office/officeart/2008/layout/LinedList"/>
    <dgm:cxn modelId="{B3EA5D45-F8B1-494D-A3C6-10E78B0B182C}" type="presParOf" srcId="{C1439740-FD01-495D-A97F-05E24293E0C4}" destId="{4AC64F4A-C750-41F0-A630-D0AB7A5F2764}" srcOrd="1" destOrd="0" presId="urn:microsoft.com/office/officeart/2008/layout/LinedList"/>
    <dgm:cxn modelId="{9F0F719E-CCB7-4FDD-9E5D-7D0EA07B54A1}" type="presParOf" srcId="{4AC64F4A-C750-41F0-A630-D0AB7A5F2764}" destId="{8CAD9ADC-7507-4C61-8DA3-4F577A153859}" srcOrd="0" destOrd="0" presId="urn:microsoft.com/office/officeart/2008/layout/LinedList"/>
    <dgm:cxn modelId="{CC4781B2-0BF4-4F80-AF2C-F3D0056754CC}" type="presParOf" srcId="{4AC64F4A-C750-41F0-A630-D0AB7A5F2764}" destId="{6757BB4A-39CF-4910-A910-94E4C8516B15}" srcOrd="1" destOrd="0" presId="urn:microsoft.com/office/officeart/2008/layout/LinedList"/>
    <dgm:cxn modelId="{39D387E9-4DD9-4F61-9806-1E6548A946E8}" type="presParOf" srcId="{C1439740-FD01-495D-A97F-05E24293E0C4}" destId="{6385D2CF-39A9-403E-8094-A102E2B15078}" srcOrd="2" destOrd="0" presId="urn:microsoft.com/office/officeart/2008/layout/LinedList"/>
    <dgm:cxn modelId="{4E4F9BCF-C080-47FA-8F0B-211355A3239A}" type="presParOf" srcId="{C1439740-FD01-495D-A97F-05E24293E0C4}" destId="{287FB3B0-B700-469D-B2B0-EA1A097EC990}" srcOrd="3" destOrd="0" presId="urn:microsoft.com/office/officeart/2008/layout/LinedList"/>
    <dgm:cxn modelId="{E5A9A78C-D4FE-424B-B2F1-0F2BB57F55FB}" type="presParOf" srcId="{287FB3B0-B700-469D-B2B0-EA1A097EC990}" destId="{9034E282-A019-45AA-B1C6-4B0312B6D658}" srcOrd="0" destOrd="0" presId="urn:microsoft.com/office/officeart/2008/layout/LinedList"/>
    <dgm:cxn modelId="{3638486F-7589-46DF-9961-A7D528BF700C}" type="presParOf" srcId="{287FB3B0-B700-469D-B2B0-EA1A097EC990}" destId="{AE9DB284-2A80-4BEA-9C5E-E39465D0EBFD}" srcOrd="1" destOrd="0" presId="urn:microsoft.com/office/officeart/2008/layout/LinedList"/>
    <dgm:cxn modelId="{0F094B1E-6F3E-4E38-A748-68C7C7CA27CE}" type="presParOf" srcId="{C1439740-FD01-495D-A97F-05E24293E0C4}" destId="{2BBC5A72-F705-4126-A9DA-1A10F843E549}" srcOrd="4" destOrd="0" presId="urn:microsoft.com/office/officeart/2008/layout/LinedList"/>
    <dgm:cxn modelId="{A85001A3-AD55-40F8-8051-5F4DBEB76B51}" type="presParOf" srcId="{C1439740-FD01-495D-A97F-05E24293E0C4}" destId="{9A9DC134-C35D-44B4-9B13-772C7AF77FB3}" srcOrd="5" destOrd="0" presId="urn:microsoft.com/office/officeart/2008/layout/LinedList"/>
    <dgm:cxn modelId="{91ECE84D-E50A-40E9-AC95-5CFD4A5227EF}" type="presParOf" srcId="{9A9DC134-C35D-44B4-9B13-772C7AF77FB3}" destId="{BC7345DF-8D17-4008-912C-804A055DF6F0}" srcOrd="0" destOrd="0" presId="urn:microsoft.com/office/officeart/2008/layout/LinedList"/>
    <dgm:cxn modelId="{914D2E1B-1C7B-468D-B200-B18B398F29E2}" type="presParOf" srcId="{9A9DC134-C35D-44B4-9B13-772C7AF77FB3}" destId="{68F46237-F89E-437C-AF58-E217D0AB8F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CBCD96-6AC9-4674-85A8-33AD5EA7D90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EB98ECE-6339-4CE1-B600-EE4BEDFB53AA}">
      <dgm:prSet/>
      <dgm:spPr/>
      <dgm:t>
        <a:bodyPr/>
        <a:lstStyle/>
        <a:p>
          <a:r>
            <a:rPr lang="tr-TR" baseline="0"/>
            <a:t>Döşemelik kumaşlar (tren ve otomobil döşemelikleri), </a:t>
          </a:r>
          <a:endParaRPr lang="en-US"/>
        </a:p>
      </dgm:t>
    </dgm:pt>
    <dgm:pt modelId="{89E7626E-0222-41F6-9151-72400D016C21}" type="parTrans" cxnId="{C6C719B1-98CD-494B-B5CE-C2607B31A5A5}">
      <dgm:prSet/>
      <dgm:spPr/>
      <dgm:t>
        <a:bodyPr/>
        <a:lstStyle/>
        <a:p>
          <a:endParaRPr lang="en-US"/>
        </a:p>
      </dgm:t>
    </dgm:pt>
    <dgm:pt modelId="{19161545-9EE4-4B72-9ABD-07352FD147F8}" type="sibTrans" cxnId="{C6C719B1-98CD-494B-B5CE-C2607B31A5A5}">
      <dgm:prSet/>
      <dgm:spPr/>
      <dgm:t>
        <a:bodyPr/>
        <a:lstStyle/>
        <a:p>
          <a:endParaRPr lang="en-US"/>
        </a:p>
      </dgm:t>
    </dgm:pt>
    <dgm:pt modelId="{17BD616C-1951-4DAF-B5C8-6C8264397318}">
      <dgm:prSet/>
      <dgm:spPr/>
      <dgm:t>
        <a:bodyPr/>
        <a:lstStyle/>
        <a:p>
          <a:r>
            <a:rPr lang="tr-TR" baseline="0"/>
            <a:t>Yazlık erkek takım elbiselik kumaşları,</a:t>
          </a:r>
          <a:endParaRPr lang="en-US"/>
        </a:p>
      </dgm:t>
    </dgm:pt>
    <dgm:pt modelId="{3B6F7912-3B12-4B1E-B35F-A9D007BEA5B7}" type="parTrans" cxnId="{A62266F8-45D1-4416-8298-2D28518C0053}">
      <dgm:prSet/>
      <dgm:spPr/>
      <dgm:t>
        <a:bodyPr/>
        <a:lstStyle/>
        <a:p>
          <a:endParaRPr lang="en-US"/>
        </a:p>
      </dgm:t>
    </dgm:pt>
    <dgm:pt modelId="{AD80BC77-1F4E-4489-8E47-4DD15234DF6D}" type="sibTrans" cxnId="{A62266F8-45D1-4416-8298-2D28518C0053}">
      <dgm:prSet/>
      <dgm:spPr/>
      <dgm:t>
        <a:bodyPr/>
        <a:lstStyle/>
        <a:p>
          <a:endParaRPr lang="en-US"/>
        </a:p>
      </dgm:t>
    </dgm:pt>
    <dgm:pt modelId="{AA9EAAF2-93E7-4A22-B8B6-27B7375E4CF8}">
      <dgm:prSet/>
      <dgm:spPr/>
      <dgm:t>
        <a:bodyPr/>
        <a:lstStyle/>
        <a:p>
          <a:r>
            <a:rPr lang="tr-TR" baseline="0"/>
            <a:t>Abiye giyim kumaşları, </a:t>
          </a:r>
          <a:endParaRPr lang="en-US"/>
        </a:p>
      </dgm:t>
    </dgm:pt>
    <dgm:pt modelId="{A9D56B2C-7765-452F-B127-1AD1D32ED0A7}" type="parTrans" cxnId="{6D08DE40-61BB-478E-8941-4B53F65159B6}">
      <dgm:prSet/>
      <dgm:spPr/>
      <dgm:t>
        <a:bodyPr/>
        <a:lstStyle/>
        <a:p>
          <a:endParaRPr lang="en-US"/>
        </a:p>
      </dgm:t>
    </dgm:pt>
    <dgm:pt modelId="{DA05222B-100F-440D-A9D1-F3E83CEB9323}" type="sibTrans" cxnId="{6D08DE40-61BB-478E-8941-4B53F65159B6}">
      <dgm:prSet/>
      <dgm:spPr/>
      <dgm:t>
        <a:bodyPr/>
        <a:lstStyle/>
        <a:p>
          <a:endParaRPr lang="en-US"/>
        </a:p>
      </dgm:t>
    </dgm:pt>
    <dgm:pt modelId="{AD3E7E18-D56C-4627-9076-8C6B079A5AA0}">
      <dgm:prSet/>
      <dgm:spPr/>
      <dgm:t>
        <a:bodyPr/>
        <a:lstStyle/>
        <a:p>
          <a:r>
            <a:rPr lang="tr-TR" baseline="0"/>
            <a:t>Peruk ve takma sakal yapımı, </a:t>
          </a:r>
          <a:endParaRPr lang="en-US"/>
        </a:p>
      </dgm:t>
    </dgm:pt>
    <dgm:pt modelId="{2B163DFD-FE84-4722-BD29-355734A1C366}" type="parTrans" cxnId="{90CA5305-EF98-4B24-AF4B-F75B0BADB417}">
      <dgm:prSet/>
      <dgm:spPr/>
      <dgm:t>
        <a:bodyPr/>
        <a:lstStyle/>
        <a:p>
          <a:endParaRPr lang="en-US"/>
        </a:p>
      </dgm:t>
    </dgm:pt>
    <dgm:pt modelId="{CAA1BCB6-6093-4A99-BF90-2F3FC0B3A4EE}" type="sibTrans" cxnId="{90CA5305-EF98-4B24-AF4B-F75B0BADB417}">
      <dgm:prSet/>
      <dgm:spPr/>
      <dgm:t>
        <a:bodyPr/>
        <a:lstStyle/>
        <a:p>
          <a:endParaRPr lang="en-US"/>
        </a:p>
      </dgm:t>
    </dgm:pt>
    <dgm:pt modelId="{984F2CB7-3170-4BCB-ACD2-89434771A52F}">
      <dgm:prSet/>
      <dgm:spPr/>
      <dgm:t>
        <a:bodyPr/>
        <a:lstStyle/>
        <a:p>
          <a:r>
            <a:rPr lang="tr-TR" baseline="0"/>
            <a:t>Pamuk, yün, rayon gibi liflerle karıştırılarak</a:t>
          </a:r>
          <a:endParaRPr lang="en-US"/>
        </a:p>
      </dgm:t>
    </dgm:pt>
    <dgm:pt modelId="{05335D3D-15C5-4847-A43E-EC9AD5F582B4}" type="parTrans" cxnId="{3FE54D4E-17A0-4022-8014-8F3A23001DDB}">
      <dgm:prSet/>
      <dgm:spPr/>
      <dgm:t>
        <a:bodyPr/>
        <a:lstStyle/>
        <a:p>
          <a:endParaRPr lang="en-US"/>
        </a:p>
      </dgm:t>
    </dgm:pt>
    <dgm:pt modelId="{A5671000-7ECF-4DD3-87E5-4307D2E20680}" type="sibTrans" cxnId="{3FE54D4E-17A0-4022-8014-8F3A23001DDB}">
      <dgm:prSet/>
      <dgm:spPr/>
      <dgm:t>
        <a:bodyPr/>
        <a:lstStyle/>
        <a:p>
          <a:endParaRPr lang="en-US"/>
        </a:p>
      </dgm:t>
    </dgm:pt>
    <dgm:pt modelId="{09D8CC02-2A96-4712-97DB-0F2925D0CA28}" type="pres">
      <dgm:prSet presAssocID="{1CCBCD96-6AC9-4674-85A8-33AD5EA7D90D}" presName="diagram" presStyleCnt="0">
        <dgm:presLayoutVars>
          <dgm:dir/>
          <dgm:resizeHandles val="exact"/>
        </dgm:presLayoutVars>
      </dgm:prSet>
      <dgm:spPr/>
    </dgm:pt>
    <dgm:pt modelId="{7C5E41AA-C901-42B2-BF07-32493A1597CA}" type="pres">
      <dgm:prSet presAssocID="{BEB98ECE-6339-4CE1-B600-EE4BEDFB53AA}" presName="node" presStyleLbl="node1" presStyleIdx="0" presStyleCnt="5">
        <dgm:presLayoutVars>
          <dgm:bulletEnabled val="1"/>
        </dgm:presLayoutVars>
      </dgm:prSet>
      <dgm:spPr/>
    </dgm:pt>
    <dgm:pt modelId="{DE6C39EA-47D1-4778-A5CD-21758DBD69A6}" type="pres">
      <dgm:prSet presAssocID="{19161545-9EE4-4B72-9ABD-07352FD147F8}" presName="sibTrans" presStyleCnt="0"/>
      <dgm:spPr/>
    </dgm:pt>
    <dgm:pt modelId="{E130A2D7-6C66-459F-8847-300C63D4B845}" type="pres">
      <dgm:prSet presAssocID="{17BD616C-1951-4DAF-B5C8-6C8264397318}" presName="node" presStyleLbl="node1" presStyleIdx="1" presStyleCnt="5">
        <dgm:presLayoutVars>
          <dgm:bulletEnabled val="1"/>
        </dgm:presLayoutVars>
      </dgm:prSet>
      <dgm:spPr/>
    </dgm:pt>
    <dgm:pt modelId="{E8CF0347-0092-4CE2-9CA1-07CB37F3E3D7}" type="pres">
      <dgm:prSet presAssocID="{AD80BC77-1F4E-4489-8E47-4DD15234DF6D}" presName="sibTrans" presStyleCnt="0"/>
      <dgm:spPr/>
    </dgm:pt>
    <dgm:pt modelId="{2F7B53A9-F30E-4CAE-92A1-C60C74358DCF}" type="pres">
      <dgm:prSet presAssocID="{AA9EAAF2-93E7-4A22-B8B6-27B7375E4CF8}" presName="node" presStyleLbl="node1" presStyleIdx="2" presStyleCnt="5">
        <dgm:presLayoutVars>
          <dgm:bulletEnabled val="1"/>
        </dgm:presLayoutVars>
      </dgm:prSet>
      <dgm:spPr/>
    </dgm:pt>
    <dgm:pt modelId="{08CC5446-6B20-4C70-9CB4-6CEB856A5639}" type="pres">
      <dgm:prSet presAssocID="{DA05222B-100F-440D-A9D1-F3E83CEB9323}" presName="sibTrans" presStyleCnt="0"/>
      <dgm:spPr/>
    </dgm:pt>
    <dgm:pt modelId="{39BA9F6E-7A5F-44F7-945E-F77C841957E8}" type="pres">
      <dgm:prSet presAssocID="{AD3E7E18-D56C-4627-9076-8C6B079A5AA0}" presName="node" presStyleLbl="node1" presStyleIdx="3" presStyleCnt="5">
        <dgm:presLayoutVars>
          <dgm:bulletEnabled val="1"/>
        </dgm:presLayoutVars>
      </dgm:prSet>
      <dgm:spPr/>
    </dgm:pt>
    <dgm:pt modelId="{1F5742A4-4238-42D6-AE70-150FDAA47A92}" type="pres">
      <dgm:prSet presAssocID="{CAA1BCB6-6093-4A99-BF90-2F3FC0B3A4EE}" presName="sibTrans" presStyleCnt="0"/>
      <dgm:spPr/>
    </dgm:pt>
    <dgm:pt modelId="{66139C2F-CB11-4A3B-AC11-06BD70DBDA2E}" type="pres">
      <dgm:prSet presAssocID="{984F2CB7-3170-4BCB-ACD2-89434771A52F}" presName="node" presStyleLbl="node1" presStyleIdx="4" presStyleCnt="5">
        <dgm:presLayoutVars>
          <dgm:bulletEnabled val="1"/>
        </dgm:presLayoutVars>
      </dgm:prSet>
      <dgm:spPr/>
    </dgm:pt>
  </dgm:ptLst>
  <dgm:cxnLst>
    <dgm:cxn modelId="{90CA5305-EF98-4B24-AF4B-F75B0BADB417}" srcId="{1CCBCD96-6AC9-4674-85A8-33AD5EA7D90D}" destId="{AD3E7E18-D56C-4627-9076-8C6B079A5AA0}" srcOrd="3" destOrd="0" parTransId="{2B163DFD-FE84-4722-BD29-355734A1C366}" sibTransId="{CAA1BCB6-6093-4A99-BF90-2F3FC0B3A4EE}"/>
    <dgm:cxn modelId="{6D08DE40-61BB-478E-8941-4B53F65159B6}" srcId="{1CCBCD96-6AC9-4674-85A8-33AD5EA7D90D}" destId="{AA9EAAF2-93E7-4A22-B8B6-27B7375E4CF8}" srcOrd="2" destOrd="0" parTransId="{A9D56B2C-7765-452F-B127-1AD1D32ED0A7}" sibTransId="{DA05222B-100F-440D-A9D1-F3E83CEB9323}"/>
    <dgm:cxn modelId="{0F6CEB48-AA87-4D20-8953-9F207A18CE83}" type="presOf" srcId="{AD3E7E18-D56C-4627-9076-8C6B079A5AA0}" destId="{39BA9F6E-7A5F-44F7-945E-F77C841957E8}" srcOrd="0" destOrd="0" presId="urn:microsoft.com/office/officeart/2005/8/layout/default"/>
    <dgm:cxn modelId="{625A936C-3BA4-45EF-B451-A360C3F2A1E0}" type="presOf" srcId="{17BD616C-1951-4DAF-B5C8-6C8264397318}" destId="{E130A2D7-6C66-459F-8847-300C63D4B845}" srcOrd="0" destOrd="0" presId="urn:microsoft.com/office/officeart/2005/8/layout/default"/>
    <dgm:cxn modelId="{3FE54D4E-17A0-4022-8014-8F3A23001DDB}" srcId="{1CCBCD96-6AC9-4674-85A8-33AD5EA7D90D}" destId="{984F2CB7-3170-4BCB-ACD2-89434771A52F}" srcOrd="4" destOrd="0" parTransId="{05335D3D-15C5-4847-A43E-EC9AD5F582B4}" sibTransId="{A5671000-7ECF-4DD3-87E5-4307D2E20680}"/>
    <dgm:cxn modelId="{1EC19F4F-664F-4BED-A3E5-DDE47E5A5137}" type="presOf" srcId="{AA9EAAF2-93E7-4A22-B8B6-27B7375E4CF8}" destId="{2F7B53A9-F30E-4CAE-92A1-C60C74358DCF}" srcOrd="0" destOrd="0" presId="urn:microsoft.com/office/officeart/2005/8/layout/default"/>
    <dgm:cxn modelId="{77190575-2D8E-4B09-8E38-90AF5C582D41}" type="presOf" srcId="{984F2CB7-3170-4BCB-ACD2-89434771A52F}" destId="{66139C2F-CB11-4A3B-AC11-06BD70DBDA2E}" srcOrd="0" destOrd="0" presId="urn:microsoft.com/office/officeart/2005/8/layout/default"/>
    <dgm:cxn modelId="{6D30028B-F629-4D1B-BD96-71C2608409D2}" type="presOf" srcId="{1CCBCD96-6AC9-4674-85A8-33AD5EA7D90D}" destId="{09D8CC02-2A96-4712-97DB-0F2925D0CA28}" srcOrd="0" destOrd="0" presId="urn:microsoft.com/office/officeart/2005/8/layout/default"/>
    <dgm:cxn modelId="{C6C719B1-98CD-494B-B5CE-C2607B31A5A5}" srcId="{1CCBCD96-6AC9-4674-85A8-33AD5EA7D90D}" destId="{BEB98ECE-6339-4CE1-B600-EE4BEDFB53AA}" srcOrd="0" destOrd="0" parTransId="{89E7626E-0222-41F6-9151-72400D016C21}" sibTransId="{19161545-9EE4-4B72-9ABD-07352FD147F8}"/>
    <dgm:cxn modelId="{F31602B5-05A4-471B-9E24-A412179421ED}" type="presOf" srcId="{BEB98ECE-6339-4CE1-B600-EE4BEDFB53AA}" destId="{7C5E41AA-C901-42B2-BF07-32493A1597CA}" srcOrd="0" destOrd="0" presId="urn:microsoft.com/office/officeart/2005/8/layout/default"/>
    <dgm:cxn modelId="{A62266F8-45D1-4416-8298-2D28518C0053}" srcId="{1CCBCD96-6AC9-4674-85A8-33AD5EA7D90D}" destId="{17BD616C-1951-4DAF-B5C8-6C8264397318}" srcOrd="1" destOrd="0" parTransId="{3B6F7912-3B12-4B1E-B35F-A9D007BEA5B7}" sibTransId="{AD80BC77-1F4E-4489-8E47-4DD15234DF6D}"/>
    <dgm:cxn modelId="{C108EC55-C233-4E04-8B59-9E776E9A4AFF}" type="presParOf" srcId="{09D8CC02-2A96-4712-97DB-0F2925D0CA28}" destId="{7C5E41AA-C901-42B2-BF07-32493A1597CA}" srcOrd="0" destOrd="0" presId="urn:microsoft.com/office/officeart/2005/8/layout/default"/>
    <dgm:cxn modelId="{58FEADDE-EA6D-4DDD-9490-72249BF14CCF}" type="presParOf" srcId="{09D8CC02-2A96-4712-97DB-0F2925D0CA28}" destId="{DE6C39EA-47D1-4778-A5CD-21758DBD69A6}" srcOrd="1" destOrd="0" presId="urn:microsoft.com/office/officeart/2005/8/layout/default"/>
    <dgm:cxn modelId="{6F04BFB1-B27B-41CA-ABD7-244F5E7E083C}" type="presParOf" srcId="{09D8CC02-2A96-4712-97DB-0F2925D0CA28}" destId="{E130A2D7-6C66-459F-8847-300C63D4B845}" srcOrd="2" destOrd="0" presId="urn:microsoft.com/office/officeart/2005/8/layout/default"/>
    <dgm:cxn modelId="{42A3B93A-7982-4622-9C41-021295E1F574}" type="presParOf" srcId="{09D8CC02-2A96-4712-97DB-0F2925D0CA28}" destId="{E8CF0347-0092-4CE2-9CA1-07CB37F3E3D7}" srcOrd="3" destOrd="0" presId="urn:microsoft.com/office/officeart/2005/8/layout/default"/>
    <dgm:cxn modelId="{46903E79-AFEE-4916-A55D-E8C4BDB3E19A}" type="presParOf" srcId="{09D8CC02-2A96-4712-97DB-0F2925D0CA28}" destId="{2F7B53A9-F30E-4CAE-92A1-C60C74358DCF}" srcOrd="4" destOrd="0" presId="urn:microsoft.com/office/officeart/2005/8/layout/default"/>
    <dgm:cxn modelId="{DDB220D8-2D70-47C3-8949-4FA15DD18257}" type="presParOf" srcId="{09D8CC02-2A96-4712-97DB-0F2925D0CA28}" destId="{08CC5446-6B20-4C70-9CB4-6CEB856A5639}" srcOrd="5" destOrd="0" presId="urn:microsoft.com/office/officeart/2005/8/layout/default"/>
    <dgm:cxn modelId="{A07D73EA-FD03-4806-B276-A17430924C58}" type="presParOf" srcId="{09D8CC02-2A96-4712-97DB-0F2925D0CA28}" destId="{39BA9F6E-7A5F-44F7-945E-F77C841957E8}" srcOrd="6" destOrd="0" presId="urn:microsoft.com/office/officeart/2005/8/layout/default"/>
    <dgm:cxn modelId="{EC4DEB0C-D8D6-4E2C-B7FB-4219962F4389}" type="presParOf" srcId="{09D8CC02-2A96-4712-97DB-0F2925D0CA28}" destId="{1F5742A4-4238-42D6-AE70-150FDAA47A92}" srcOrd="7" destOrd="0" presId="urn:microsoft.com/office/officeart/2005/8/layout/default"/>
    <dgm:cxn modelId="{823F1C9C-99D0-4F51-8842-A20CECFD1FAB}" type="presParOf" srcId="{09D8CC02-2A96-4712-97DB-0F2925D0CA28}" destId="{66139C2F-CB11-4A3B-AC11-06BD70DBDA2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D40468-EAA2-4F61-B1FC-B7BCF2E744B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96CDC22-E40B-4838-AB2B-5FFF59574DFA}">
      <dgm:prSet/>
      <dgm:spPr/>
      <dgm:t>
        <a:bodyPr/>
        <a:lstStyle/>
        <a:p>
          <a:r>
            <a:rPr lang="tr-TR" b="1" dirty="0">
              <a:solidFill>
                <a:schemeClr val="accent2">
                  <a:lumMod val="75000"/>
                </a:schemeClr>
              </a:solidFill>
            </a:rPr>
            <a:t>Tiftik Dokumalar</a:t>
          </a:r>
          <a:endParaRPr lang="en-US" b="1" dirty="0">
            <a:solidFill>
              <a:schemeClr val="accent2">
                <a:lumMod val="75000"/>
              </a:schemeClr>
            </a:solidFill>
          </a:endParaRPr>
        </a:p>
      </dgm:t>
    </dgm:pt>
    <dgm:pt modelId="{CCA2069D-7331-4F50-A335-FA489C1D9B02}" type="parTrans" cxnId="{A4B5AF10-0E9E-440B-ABAD-5DCE38814594}">
      <dgm:prSet/>
      <dgm:spPr/>
      <dgm:t>
        <a:bodyPr/>
        <a:lstStyle/>
        <a:p>
          <a:endParaRPr lang="en-US"/>
        </a:p>
      </dgm:t>
    </dgm:pt>
    <dgm:pt modelId="{4C9EE3D5-B756-4786-ACC5-809E4D3C306A}" type="sibTrans" cxnId="{A4B5AF10-0E9E-440B-ABAD-5DCE38814594}">
      <dgm:prSet/>
      <dgm:spPr/>
      <dgm:t>
        <a:bodyPr/>
        <a:lstStyle/>
        <a:p>
          <a:endParaRPr lang="en-US"/>
        </a:p>
      </dgm:t>
    </dgm:pt>
    <dgm:pt modelId="{30A63261-152F-4829-A405-DF42692D3DEB}">
      <dgm:prSet/>
      <dgm:spPr/>
      <dgm:t>
        <a:bodyPr/>
        <a:lstStyle/>
        <a:p>
          <a:r>
            <a:rPr lang="tr-TR"/>
            <a:t>SOF dokuma</a:t>
          </a:r>
          <a:endParaRPr lang="en-US"/>
        </a:p>
      </dgm:t>
    </dgm:pt>
    <dgm:pt modelId="{8D2E9337-674B-4483-BF41-5ED1EA86B8B4}" type="parTrans" cxnId="{B0E8DF90-C346-4E59-B863-630EE54264B5}">
      <dgm:prSet/>
      <dgm:spPr/>
      <dgm:t>
        <a:bodyPr/>
        <a:lstStyle/>
        <a:p>
          <a:endParaRPr lang="en-US"/>
        </a:p>
      </dgm:t>
    </dgm:pt>
    <dgm:pt modelId="{880DECF6-3113-4246-84B5-D5FB8748E113}" type="sibTrans" cxnId="{B0E8DF90-C346-4E59-B863-630EE54264B5}">
      <dgm:prSet/>
      <dgm:spPr/>
      <dgm:t>
        <a:bodyPr/>
        <a:lstStyle/>
        <a:p>
          <a:endParaRPr lang="en-US"/>
        </a:p>
      </dgm:t>
    </dgm:pt>
    <dgm:pt modelId="{4CB49E0A-063F-430B-A9AF-6C1E19A6961E}">
      <dgm:prSet/>
      <dgm:spPr/>
      <dgm:t>
        <a:bodyPr/>
        <a:lstStyle/>
        <a:p>
          <a:r>
            <a:rPr lang="tr-TR"/>
            <a:t>Şal ya da Şalşapik dokuma</a:t>
          </a:r>
          <a:endParaRPr lang="en-US"/>
        </a:p>
      </dgm:t>
    </dgm:pt>
    <dgm:pt modelId="{656E18BC-7E12-4F5C-95B6-AB6C921042A8}" type="parTrans" cxnId="{6E7FBE90-168D-4543-BC1A-4F2EB0611837}">
      <dgm:prSet/>
      <dgm:spPr/>
      <dgm:t>
        <a:bodyPr/>
        <a:lstStyle/>
        <a:p>
          <a:endParaRPr lang="en-US"/>
        </a:p>
      </dgm:t>
    </dgm:pt>
    <dgm:pt modelId="{C4AED265-E4BE-47C4-AFD2-09EB54F9A0FB}" type="sibTrans" cxnId="{6E7FBE90-168D-4543-BC1A-4F2EB0611837}">
      <dgm:prSet/>
      <dgm:spPr/>
      <dgm:t>
        <a:bodyPr/>
        <a:lstStyle/>
        <a:p>
          <a:endParaRPr lang="en-US"/>
        </a:p>
      </dgm:t>
    </dgm:pt>
    <dgm:pt modelId="{9776A6EA-8123-4ADE-9A0B-9856A7D26401}">
      <dgm:prSet/>
      <dgm:spPr/>
      <dgm:t>
        <a:bodyPr/>
        <a:lstStyle/>
        <a:p>
          <a:r>
            <a:rPr lang="tr-TR"/>
            <a:t>Siirt Battaniyesi</a:t>
          </a:r>
          <a:endParaRPr lang="en-US"/>
        </a:p>
      </dgm:t>
    </dgm:pt>
    <dgm:pt modelId="{4AE7F46C-EFC3-4136-8EC4-268BE24EC523}" type="parTrans" cxnId="{F4A22C40-C645-4F4B-BA23-6CAD9031C660}">
      <dgm:prSet/>
      <dgm:spPr/>
      <dgm:t>
        <a:bodyPr/>
        <a:lstStyle/>
        <a:p>
          <a:endParaRPr lang="en-US"/>
        </a:p>
      </dgm:t>
    </dgm:pt>
    <dgm:pt modelId="{B6E264F0-A29D-40A4-BD2D-4ADA515E5ECF}" type="sibTrans" cxnId="{F4A22C40-C645-4F4B-BA23-6CAD9031C660}">
      <dgm:prSet/>
      <dgm:spPr/>
      <dgm:t>
        <a:bodyPr/>
        <a:lstStyle/>
        <a:p>
          <a:endParaRPr lang="en-US"/>
        </a:p>
      </dgm:t>
    </dgm:pt>
    <dgm:pt modelId="{BFAEF25B-42D2-4BED-9A41-05873DFEE982}">
      <dgm:prSet/>
      <dgm:spPr/>
      <dgm:t>
        <a:bodyPr/>
        <a:lstStyle/>
        <a:p>
          <a:r>
            <a:rPr lang="tr-TR"/>
            <a:t>Kese </a:t>
          </a:r>
          <a:endParaRPr lang="en-US"/>
        </a:p>
      </dgm:t>
    </dgm:pt>
    <dgm:pt modelId="{1E38D78B-9C83-4F56-9E2A-B23A64F4DBA0}" type="parTrans" cxnId="{394365F3-55C8-4714-B46B-2C97927B4C9A}">
      <dgm:prSet/>
      <dgm:spPr/>
      <dgm:t>
        <a:bodyPr/>
        <a:lstStyle/>
        <a:p>
          <a:endParaRPr lang="en-US"/>
        </a:p>
      </dgm:t>
    </dgm:pt>
    <dgm:pt modelId="{DB1DF97D-D06A-4AF7-BE9B-AD2DDAC04A0F}" type="sibTrans" cxnId="{394365F3-55C8-4714-B46B-2C97927B4C9A}">
      <dgm:prSet/>
      <dgm:spPr/>
      <dgm:t>
        <a:bodyPr/>
        <a:lstStyle/>
        <a:p>
          <a:endParaRPr lang="en-US"/>
        </a:p>
      </dgm:t>
    </dgm:pt>
    <dgm:pt modelId="{A72FA130-0D35-4449-9FA3-FCB1AAA6117C}">
      <dgm:prSet/>
      <dgm:spPr/>
      <dgm:t>
        <a:bodyPr/>
        <a:lstStyle/>
        <a:p>
          <a:r>
            <a:rPr lang="tr-TR" b="1" dirty="0">
              <a:solidFill>
                <a:schemeClr val="accent2">
                  <a:lumMod val="75000"/>
                </a:schemeClr>
              </a:solidFill>
            </a:rPr>
            <a:t>Tiftik Örme Ürünler</a:t>
          </a:r>
          <a:endParaRPr lang="en-US" b="1" dirty="0">
            <a:solidFill>
              <a:schemeClr val="accent2">
                <a:lumMod val="75000"/>
              </a:schemeClr>
            </a:solidFill>
          </a:endParaRPr>
        </a:p>
      </dgm:t>
    </dgm:pt>
    <dgm:pt modelId="{5C0D6561-05DC-45A4-B212-88C71AEEB17F}" type="parTrans" cxnId="{922F80C9-CEB1-48FB-9DE2-FC33D1517E07}">
      <dgm:prSet/>
      <dgm:spPr/>
      <dgm:t>
        <a:bodyPr/>
        <a:lstStyle/>
        <a:p>
          <a:endParaRPr lang="en-US"/>
        </a:p>
      </dgm:t>
    </dgm:pt>
    <dgm:pt modelId="{5BE6AB8C-782E-4F1B-9061-E0583313B6BF}" type="sibTrans" cxnId="{922F80C9-CEB1-48FB-9DE2-FC33D1517E07}">
      <dgm:prSet/>
      <dgm:spPr/>
      <dgm:t>
        <a:bodyPr/>
        <a:lstStyle/>
        <a:p>
          <a:endParaRPr lang="en-US"/>
        </a:p>
      </dgm:t>
    </dgm:pt>
    <dgm:pt modelId="{21B65917-A809-4855-99F0-9B01C112DC43}">
      <dgm:prSet/>
      <dgm:spPr/>
      <dgm:t>
        <a:bodyPr/>
        <a:lstStyle/>
        <a:p>
          <a:r>
            <a:rPr lang="tr-TR"/>
            <a:t>Kazak</a:t>
          </a:r>
          <a:endParaRPr lang="en-US"/>
        </a:p>
      </dgm:t>
    </dgm:pt>
    <dgm:pt modelId="{DD99E1ED-50B9-42F5-8C30-28407828B18F}" type="parTrans" cxnId="{CD217E2A-0960-4CBE-BC38-D8338CA3F045}">
      <dgm:prSet/>
      <dgm:spPr/>
      <dgm:t>
        <a:bodyPr/>
        <a:lstStyle/>
        <a:p>
          <a:endParaRPr lang="en-US"/>
        </a:p>
      </dgm:t>
    </dgm:pt>
    <dgm:pt modelId="{57B2BCB3-28B1-401B-A879-C8E138E30F41}" type="sibTrans" cxnId="{CD217E2A-0960-4CBE-BC38-D8338CA3F045}">
      <dgm:prSet/>
      <dgm:spPr/>
      <dgm:t>
        <a:bodyPr/>
        <a:lstStyle/>
        <a:p>
          <a:endParaRPr lang="en-US"/>
        </a:p>
      </dgm:t>
    </dgm:pt>
    <dgm:pt modelId="{9037C870-D0BA-4473-98B5-9A77B4838E7F}">
      <dgm:prSet/>
      <dgm:spPr/>
      <dgm:t>
        <a:bodyPr/>
        <a:lstStyle/>
        <a:p>
          <a:r>
            <a:rPr lang="tr-TR"/>
            <a:t>Süveter</a:t>
          </a:r>
          <a:endParaRPr lang="en-US"/>
        </a:p>
      </dgm:t>
    </dgm:pt>
    <dgm:pt modelId="{8AD780F8-5124-4C54-AF11-B986962F749D}" type="parTrans" cxnId="{92F91520-370C-4F89-BD7C-16577CA93C85}">
      <dgm:prSet/>
      <dgm:spPr/>
      <dgm:t>
        <a:bodyPr/>
        <a:lstStyle/>
        <a:p>
          <a:endParaRPr lang="en-US"/>
        </a:p>
      </dgm:t>
    </dgm:pt>
    <dgm:pt modelId="{1E975BF7-36FC-4D5B-92D3-DD78EA7B966F}" type="sibTrans" cxnId="{92F91520-370C-4F89-BD7C-16577CA93C85}">
      <dgm:prSet/>
      <dgm:spPr/>
      <dgm:t>
        <a:bodyPr/>
        <a:lstStyle/>
        <a:p>
          <a:endParaRPr lang="en-US"/>
        </a:p>
      </dgm:t>
    </dgm:pt>
    <dgm:pt modelId="{7C1B150A-CAD0-4983-857A-4894A318B69E}">
      <dgm:prSet/>
      <dgm:spPr/>
      <dgm:t>
        <a:bodyPr/>
        <a:lstStyle/>
        <a:p>
          <a:r>
            <a:rPr lang="tr-TR"/>
            <a:t>Hırka</a:t>
          </a:r>
          <a:endParaRPr lang="en-US"/>
        </a:p>
      </dgm:t>
    </dgm:pt>
    <dgm:pt modelId="{48ECF46E-EE35-4A96-AFC5-E13CE0D3D745}" type="parTrans" cxnId="{7CFF8C27-6138-4B84-A741-39F0E7193452}">
      <dgm:prSet/>
      <dgm:spPr/>
      <dgm:t>
        <a:bodyPr/>
        <a:lstStyle/>
        <a:p>
          <a:endParaRPr lang="en-US"/>
        </a:p>
      </dgm:t>
    </dgm:pt>
    <dgm:pt modelId="{09A8440E-5F16-4AF7-BECF-9FEDD90BF35D}" type="sibTrans" cxnId="{7CFF8C27-6138-4B84-A741-39F0E7193452}">
      <dgm:prSet/>
      <dgm:spPr/>
      <dgm:t>
        <a:bodyPr/>
        <a:lstStyle/>
        <a:p>
          <a:endParaRPr lang="en-US"/>
        </a:p>
      </dgm:t>
    </dgm:pt>
    <dgm:pt modelId="{57ED0114-D289-49A0-91B8-4DCC96AD0D7C}">
      <dgm:prSet/>
      <dgm:spPr/>
      <dgm:t>
        <a:bodyPr/>
        <a:lstStyle/>
        <a:p>
          <a:r>
            <a:rPr lang="tr-TR"/>
            <a:t>Atkı</a:t>
          </a:r>
          <a:endParaRPr lang="en-US"/>
        </a:p>
      </dgm:t>
    </dgm:pt>
    <dgm:pt modelId="{CC34DE5B-1385-4F0F-A497-256ED6190EA4}" type="parTrans" cxnId="{4F6A359F-2360-478B-86DC-7824F01858BA}">
      <dgm:prSet/>
      <dgm:spPr/>
      <dgm:t>
        <a:bodyPr/>
        <a:lstStyle/>
        <a:p>
          <a:endParaRPr lang="en-US"/>
        </a:p>
      </dgm:t>
    </dgm:pt>
    <dgm:pt modelId="{EBA96FC7-8AE1-43C9-8260-FC929B08A935}" type="sibTrans" cxnId="{4F6A359F-2360-478B-86DC-7824F01858BA}">
      <dgm:prSet/>
      <dgm:spPr/>
      <dgm:t>
        <a:bodyPr/>
        <a:lstStyle/>
        <a:p>
          <a:endParaRPr lang="en-US"/>
        </a:p>
      </dgm:t>
    </dgm:pt>
    <dgm:pt modelId="{F3E32C16-8F56-4A21-81F1-AAB3069AFD5C}">
      <dgm:prSet/>
      <dgm:spPr/>
      <dgm:t>
        <a:bodyPr/>
        <a:lstStyle/>
        <a:p>
          <a:r>
            <a:rPr lang="tr-TR"/>
            <a:t>Bere</a:t>
          </a:r>
          <a:endParaRPr lang="en-US"/>
        </a:p>
      </dgm:t>
    </dgm:pt>
    <dgm:pt modelId="{CEC7983F-F931-498D-896F-74A8E9D5422F}" type="parTrans" cxnId="{144749B3-C27B-474F-9AC4-8857C93ED9AC}">
      <dgm:prSet/>
      <dgm:spPr/>
      <dgm:t>
        <a:bodyPr/>
        <a:lstStyle/>
        <a:p>
          <a:endParaRPr lang="en-US"/>
        </a:p>
      </dgm:t>
    </dgm:pt>
    <dgm:pt modelId="{366F7A33-F2AA-4659-BD53-6999131F9A1E}" type="sibTrans" cxnId="{144749B3-C27B-474F-9AC4-8857C93ED9AC}">
      <dgm:prSet/>
      <dgm:spPr/>
      <dgm:t>
        <a:bodyPr/>
        <a:lstStyle/>
        <a:p>
          <a:endParaRPr lang="en-US"/>
        </a:p>
      </dgm:t>
    </dgm:pt>
    <dgm:pt modelId="{B122C6C0-6215-485B-B8A7-0031F269D9E2}">
      <dgm:prSet/>
      <dgm:spPr/>
      <dgm:t>
        <a:bodyPr/>
        <a:lstStyle/>
        <a:p>
          <a:r>
            <a:rPr lang="tr-TR"/>
            <a:t>Eldiven</a:t>
          </a:r>
          <a:endParaRPr lang="en-US"/>
        </a:p>
      </dgm:t>
    </dgm:pt>
    <dgm:pt modelId="{CFB78052-9015-4A2D-AFC5-0AA4081455B5}" type="parTrans" cxnId="{771670EA-A134-4947-A2C4-41D5761A1797}">
      <dgm:prSet/>
      <dgm:spPr/>
      <dgm:t>
        <a:bodyPr/>
        <a:lstStyle/>
        <a:p>
          <a:endParaRPr lang="en-US"/>
        </a:p>
      </dgm:t>
    </dgm:pt>
    <dgm:pt modelId="{5A044EED-C9BD-4F76-89B3-4278FC19C907}" type="sibTrans" cxnId="{771670EA-A134-4947-A2C4-41D5761A1797}">
      <dgm:prSet/>
      <dgm:spPr/>
      <dgm:t>
        <a:bodyPr/>
        <a:lstStyle/>
        <a:p>
          <a:endParaRPr lang="en-US"/>
        </a:p>
      </dgm:t>
    </dgm:pt>
    <dgm:pt modelId="{32864EA0-A27E-47DB-8F7C-41B088BEDED8}">
      <dgm:prSet/>
      <dgm:spPr/>
      <dgm:t>
        <a:bodyPr/>
        <a:lstStyle/>
        <a:p>
          <a:r>
            <a:rPr lang="tr-TR"/>
            <a:t>İçlik</a:t>
          </a:r>
          <a:endParaRPr lang="en-US"/>
        </a:p>
      </dgm:t>
    </dgm:pt>
    <dgm:pt modelId="{0EFBE403-A6DF-493F-88B9-6EFE6FBCB1EB}" type="parTrans" cxnId="{17A34DA4-6A4E-4A4E-B84C-4893461D5E53}">
      <dgm:prSet/>
      <dgm:spPr/>
      <dgm:t>
        <a:bodyPr/>
        <a:lstStyle/>
        <a:p>
          <a:endParaRPr lang="en-US"/>
        </a:p>
      </dgm:t>
    </dgm:pt>
    <dgm:pt modelId="{4CADDBE7-2ACA-404C-8748-5674C6DA346B}" type="sibTrans" cxnId="{17A34DA4-6A4E-4A4E-B84C-4893461D5E53}">
      <dgm:prSet/>
      <dgm:spPr/>
      <dgm:t>
        <a:bodyPr/>
        <a:lstStyle/>
        <a:p>
          <a:endParaRPr lang="en-US"/>
        </a:p>
      </dgm:t>
    </dgm:pt>
    <dgm:pt modelId="{F38687A0-6E89-47A9-A25B-5DD5326D72DD}">
      <dgm:prSet/>
      <dgm:spPr/>
      <dgm:t>
        <a:bodyPr/>
        <a:lstStyle/>
        <a:p>
          <a:r>
            <a:rPr lang="tr-TR"/>
            <a:t>Çorap</a:t>
          </a:r>
          <a:endParaRPr lang="en-US"/>
        </a:p>
      </dgm:t>
    </dgm:pt>
    <dgm:pt modelId="{0FD88172-AF66-42DE-9B25-52D41246F40E}" type="parTrans" cxnId="{2B44BD38-9E56-421C-ABE9-CFC7DEDADCBD}">
      <dgm:prSet/>
      <dgm:spPr/>
      <dgm:t>
        <a:bodyPr/>
        <a:lstStyle/>
        <a:p>
          <a:endParaRPr lang="en-US"/>
        </a:p>
      </dgm:t>
    </dgm:pt>
    <dgm:pt modelId="{1E4B3C34-970B-465E-9F75-64380944A853}" type="sibTrans" cxnId="{2B44BD38-9E56-421C-ABE9-CFC7DEDADCBD}">
      <dgm:prSet/>
      <dgm:spPr/>
      <dgm:t>
        <a:bodyPr/>
        <a:lstStyle/>
        <a:p>
          <a:endParaRPr lang="en-US"/>
        </a:p>
      </dgm:t>
    </dgm:pt>
    <dgm:pt modelId="{A371370E-EAA8-40DB-9BDE-E5026452684C}">
      <dgm:prSet/>
      <dgm:spPr/>
      <dgm:t>
        <a:bodyPr/>
        <a:lstStyle/>
        <a:p>
          <a:r>
            <a:rPr lang="tr-TR"/>
            <a:t>Patik</a:t>
          </a:r>
          <a:endParaRPr lang="en-US"/>
        </a:p>
      </dgm:t>
    </dgm:pt>
    <dgm:pt modelId="{C782FAAC-5F4C-46E7-AC0C-4C8E83A204F0}" type="parTrans" cxnId="{7B30AF71-350E-4101-888A-711123F25AFF}">
      <dgm:prSet/>
      <dgm:spPr/>
      <dgm:t>
        <a:bodyPr/>
        <a:lstStyle/>
        <a:p>
          <a:endParaRPr lang="en-US"/>
        </a:p>
      </dgm:t>
    </dgm:pt>
    <dgm:pt modelId="{E058BC66-AC40-4FF3-B655-C07D271558D9}" type="sibTrans" cxnId="{7B30AF71-350E-4101-888A-711123F25AFF}">
      <dgm:prSet/>
      <dgm:spPr/>
      <dgm:t>
        <a:bodyPr/>
        <a:lstStyle/>
        <a:p>
          <a:endParaRPr lang="en-US"/>
        </a:p>
      </dgm:t>
    </dgm:pt>
    <dgm:pt modelId="{D5A31E83-F3B0-4C52-A778-7C4CDCDEDCC9}" type="pres">
      <dgm:prSet presAssocID="{17D40468-EAA2-4F61-B1FC-B7BCF2E744BB}" presName="vert0" presStyleCnt="0">
        <dgm:presLayoutVars>
          <dgm:dir/>
          <dgm:animOne val="branch"/>
          <dgm:animLvl val="lvl"/>
        </dgm:presLayoutVars>
      </dgm:prSet>
      <dgm:spPr/>
    </dgm:pt>
    <dgm:pt modelId="{05378F6C-39AC-4FD2-9053-2E59A0BA3EB6}" type="pres">
      <dgm:prSet presAssocID="{B96CDC22-E40B-4838-AB2B-5FFF59574DFA}" presName="thickLine" presStyleLbl="alignNode1" presStyleIdx="0" presStyleCnt="15"/>
      <dgm:spPr/>
    </dgm:pt>
    <dgm:pt modelId="{1D60F41A-7CF3-4CE7-9054-6371125DE3D3}" type="pres">
      <dgm:prSet presAssocID="{B96CDC22-E40B-4838-AB2B-5FFF59574DFA}" presName="horz1" presStyleCnt="0"/>
      <dgm:spPr/>
    </dgm:pt>
    <dgm:pt modelId="{70AB46ED-F222-4913-B9FA-947CFC4C6C3F}" type="pres">
      <dgm:prSet presAssocID="{B96CDC22-E40B-4838-AB2B-5FFF59574DFA}" presName="tx1" presStyleLbl="revTx" presStyleIdx="0" presStyleCnt="15"/>
      <dgm:spPr/>
    </dgm:pt>
    <dgm:pt modelId="{B089B49A-EDCF-46E7-A4DD-9558547457CE}" type="pres">
      <dgm:prSet presAssocID="{B96CDC22-E40B-4838-AB2B-5FFF59574DFA}" presName="vert1" presStyleCnt="0"/>
      <dgm:spPr/>
    </dgm:pt>
    <dgm:pt modelId="{55E04369-E1E0-4250-846B-2C022B09CDA7}" type="pres">
      <dgm:prSet presAssocID="{30A63261-152F-4829-A405-DF42692D3DEB}" presName="thickLine" presStyleLbl="alignNode1" presStyleIdx="1" presStyleCnt="15"/>
      <dgm:spPr/>
    </dgm:pt>
    <dgm:pt modelId="{D0FDB880-4168-436F-87D5-D6186D7A3FC2}" type="pres">
      <dgm:prSet presAssocID="{30A63261-152F-4829-A405-DF42692D3DEB}" presName="horz1" presStyleCnt="0"/>
      <dgm:spPr/>
    </dgm:pt>
    <dgm:pt modelId="{F3A7929B-0660-4B62-9CEF-DC865B35F38B}" type="pres">
      <dgm:prSet presAssocID="{30A63261-152F-4829-A405-DF42692D3DEB}" presName="tx1" presStyleLbl="revTx" presStyleIdx="1" presStyleCnt="15"/>
      <dgm:spPr/>
    </dgm:pt>
    <dgm:pt modelId="{CB04FEF9-96CB-4FF9-9E4A-53665A082B4A}" type="pres">
      <dgm:prSet presAssocID="{30A63261-152F-4829-A405-DF42692D3DEB}" presName="vert1" presStyleCnt="0"/>
      <dgm:spPr/>
    </dgm:pt>
    <dgm:pt modelId="{6CA678AE-9637-4EA1-9F49-184A271FE980}" type="pres">
      <dgm:prSet presAssocID="{4CB49E0A-063F-430B-A9AF-6C1E19A6961E}" presName="thickLine" presStyleLbl="alignNode1" presStyleIdx="2" presStyleCnt="15"/>
      <dgm:spPr/>
    </dgm:pt>
    <dgm:pt modelId="{B1A4D507-CF43-4EC4-987D-0319C3F8C4B9}" type="pres">
      <dgm:prSet presAssocID="{4CB49E0A-063F-430B-A9AF-6C1E19A6961E}" presName="horz1" presStyleCnt="0"/>
      <dgm:spPr/>
    </dgm:pt>
    <dgm:pt modelId="{6F7D6339-69B3-4E76-9C22-13D0544BCF10}" type="pres">
      <dgm:prSet presAssocID="{4CB49E0A-063F-430B-A9AF-6C1E19A6961E}" presName="tx1" presStyleLbl="revTx" presStyleIdx="2" presStyleCnt="15"/>
      <dgm:spPr/>
    </dgm:pt>
    <dgm:pt modelId="{165125D3-9F5C-4672-835D-7FEDE8720510}" type="pres">
      <dgm:prSet presAssocID="{4CB49E0A-063F-430B-A9AF-6C1E19A6961E}" presName="vert1" presStyleCnt="0"/>
      <dgm:spPr/>
    </dgm:pt>
    <dgm:pt modelId="{4399457B-150C-41AD-877C-28D87727E2B6}" type="pres">
      <dgm:prSet presAssocID="{9776A6EA-8123-4ADE-9A0B-9856A7D26401}" presName="thickLine" presStyleLbl="alignNode1" presStyleIdx="3" presStyleCnt="15"/>
      <dgm:spPr/>
    </dgm:pt>
    <dgm:pt modelId="{0355F8A0-A324-4DE0-AE2E-5B4694C86CEA}" type="pres">
      <dgm:prSet presAssocID="{9776A6EA-8123-4ADE-9A0B-9856A7D26401}" presName="horz1" presStyleCnt="0"/>
      <dgm:spPr/>
    </dgm:pt>
    <dgm:pt modelId="{B6B9E483-7AD4-4E4F-AD7D-384A16444785}" type="pres">
      <dgm:prSet presAssocID="{9776A6EA-8123-4ADE-9A0B-9856A7D26401}" presName="tx1" presStyleLbl="revTx" presStyleIdx="3" presStyleCnt="15"/>
      <dgm:spPr/>
    </dgm:pt>
    <dgm:pt modelId="{7BC4CB71-A882-42B4-8D00-130D7FBA6929}" type="pres">
      <dgm:prSet presAssocID="{9776A6EA-8123-4ADE-9A0B-9856A7D26401}" presName="vert1" presStyleCnt="0"/>
      <dgm:spPr/>
    </dgm:pt>
    <dgm:pt modelId="{090E2723-1E6A-402F-9B04-6070D7CEFE34}" type="pres">
      <dgm:prSet presAssocID="{BFAEF25B-42D2-4BED-9A41-05873DFEE982}" presName="thickLine" presStyleLbl="alignNode1" presStyleIdx="4" presStyleCnt="15"/>
      <dgm:spPr/>
    </dgm:pt>
    <dgm:pt modelId="{7B0C1913-FCB0-4C9D-8549-5C3AB6E331D7}" type="pres">
      <dgm:prSet presAssocID="{BFAEF25B-42D2-4BED-9A41-05873DFEE982}" presName="horz1" presStyleCnt="0"/>
      <dgm:spPr/>
    </dgm:pt>
    <dgm:pt modelId="{0E146D0A-C805-46E7-A6A5-F1687061B853}" type="pres">
      <dgm:prSet presAssocID="{BFAEF25B-42D2-4BED-9A41-05873DFEE982}" presName="tx1" presStyleLbl="revTx" presStyleIdx="4" presStyleCnt="15"/>
      <dgm:spPr/>
    </dgm:pt>
    <dgm:pt modelId="{6761E238-FC4E-4D2A-8A2F-AA8ADCEB7D32}" type="pres">
      <dgm:prSet presAssocID="{BFAEF25B-42D2-4BED-9A41-05873DFEE982}" presName="vert1" presStyleCnt="0"/>
      <dgm:spPr/>
    </dgm:pt>
    <dgm:pt modelId="{511B2645-15B1-4707-BA74-7E454CAEF61A}" type="pres">
      <dgm:prSet presAssocID="{A72FA130-0D35-4449-9FA3-FCB1AAA6117C}" presName="thickLine" presStyleLbl="alignNode1" presStyleIdx="5" presStyleCnt="15"/>
      <dgm:spPr/>
    </dgm:pt>
    <dgm:pt modelId="{B63A2971-1605-4A25-AF9A-076644470E83}" type="pres">
      <dgm:prSet presAssocID="{A72FA130-0D35-4449-9FA3-FCB1AAA6117C}" presName="horz1" presStyleCnt="0"/>
      <dgm:spPr/>
    </dgm:pt>
    <dgm:pt modelId="{34100566-915B-42B1-B4C6-B578827D6063}" type="pres">
      <dgm:prSet presAssocID="{A72FA130-0D35-4449-9FA3-FCB1AAA6117C}" presName="tx1" presStyleLbl="revTx" presStyleIdx="5" presStyleCnt="15"/>
      <dgm:spPr/>
    </dgm:pt>
    <dgm:pt modelId="{7BD57E3A-976B-4ACB-8012-A5ED1B28B970}" type="pres">
      <dgm:prSet presAssocID="{A72FA130-0D35-4449-9FA3-FCB1AAA6117C}" presName="vert1" presStyleCnt="0"/>
      <dgm:spPr/>
    </dgm:pt>
    <dgm:pt modelId="{B5E2DE28-80F5-4388-9812-2BEF07644625}" type="pres">
      <dgm:prSet presAssocID="{21B65917-A809-4855-99F0-9B01C112DC43}" presName="thickLine" presStyleLbl="alignNode1" presStyleIdx="6" presStyleCnt="15"/>
      <dgm:spPr/>
    </dgm:pt>
    <dgm:pt modelId="{D9F44C3D-2E45-40DE-B823-66B21D22ADEA}" type="pres">
      <dgm:prSet presAssocID="{21B65917-A809-4855-99F0-9B01C112DC43}" presName="horz1" presStyleCnt="0"/>
      <dgm:spPr/>
    </dgm:pt>
    <dgm:pt modelId="{CA7107EE-31E9-493D-8604-1DC908547495}" type="pres">
      <dgm:prSet presAssocID="{21B65917-A809-4855-99F0-9B01C112DC43}" presName="tx1" presStyleLbl="revTx" presStyleIdx="6" presStyleCnt="15"/>
      <dgm:spPr/>
    </dgm:pt>
    <dgm:pt modelId="{FDF01D77-A7CE-4FC8-83E0-3AE96DA0EE77}" type="pres">
      <dgm:prSet presAssocID="{21B65917-A809-4855-99F0-9B01C112DC43}" presName="vert1" presStyleCnt="0"/>
      <dgm:spPr/>
    </dgm:pt>
    <dgm:pt modelId="{E7029990-7A14-4636-9D69-B1ABDC48EE58}" type="pres">
      <dgm:prSet presAssocID="{9037C870-D0BA-4473-98B5-9A77B4838E7F}" presName="thickLine" presStyleLbl="alignNode1" presStyleIdx="7" presStyleCnt="15"/>
      <dgm:spPr/>
    </dgm:pt>
    <dgm:pt modelId="{4660AC69-0C06-464F-BCD1-C6A21D9FF438}" type="pres">
      <dgm:prSet presAssocID="{9037C870-D0BA-4473-98B5-9A77B4838E7F}" presName="horz1" presStyleCnt="0"/>
      <dgm:spPr/>
    </dgm:pt>
    <dgm:pt modelId="{B8D05BE8-7AF4-4A94-A1D0-BE570F0DCD0B}" type="pres">
      <dgm:prSet presAssocID="{9037C870-D0BA-4473-98B5-9A77B4838E7F}" presName="tx1" presStyleLbl="revTx" presStyleIdx="7" presStyleCnt="15"/>
      <dgm:spPr/>
    </dgm:pt>
    <dgm:pt modelId="{AF565DCB-327C-4456-96F4-F909277A5FBD}" type="pres">
      <dgm:prSet presAssocID="{9037C870-D0BA-4473-98B5-9A77B4838E7F}" presName="vert1" presStyleCnt="0"/>
      <dgm:spPr/>
    </dgm:pt>
    <dgm:pt modelId="{BE2B7968-2D9F-4CBE-8435-B49CF21DE5A1}" type="pres">
      <dgm:prSet presAssocID="{7C1B150A-CAD0-4983-857A-4894A318B69E}" presName="thickLine" presStyleLbl="alignNode1" presStyleIdx="8" presStyleCnt="15"/>
      <dgm:spPr/>
    </dgm:pt>
    <dgm:pt modelId="{890B2ADF-DE61-476F-B747-FFC2CF627DDB}" type="pres">
      <dgm:prSet presAssocID="{7C1B150A-CAD0-4983-857A-4894A318B69E}" presName="horz1" presStyleCnt="0"/>
      <dgm:spPr/>
    </dgm:pt>
    <dgm:pt modelId="{DDB23E8B-8508-4A99-B69C-7F4C3F8EB774}" type="pres">
      <dgm:prSet presAssocID="{7C1B150A-CAD0-4983-857A-4894A318B69E}" presName="tx1" presStyleLbl="revTx" presStyleIdx="8" presStyleCnt="15"/>
      <dgm:spPr/>
    </dgm:pt>
    <dgm:pt modelId="{55E35C0D-55E9-4885-876A-3821F874AD0C}" type="pres">
      <dgm:prSet presAssocID="{7C1B150A-CAD0-4983-857A-4894A318B69E}" presName="vert1" presStyleCnt="0"/>
      <dgm:spPr/>
    </dgm:pt>
    <dgm:pt modelId="{214C3390-8001-4144-A2FF-C964F5F3E386}" type="pres">
      <dgm:prSet presAssocID="{57ED0114-D289-49A0-91B8-4DCC96AD0D7C}" presName="thickLine" presStyleLbl="alignNode1" presStyleIdx="9" presStyleCnt="15"/>
      <dgm:spPr/>
    </dgm:pt>
    <dgm:pt modelId="{D8B8C441-0CF9-409F-92DC-178A92621D57}" type="pres">
      <dgm:prSet presAssocID="{57ED0114-D289-49A0-91B8-4DCC96AD0D7C}" presName="horz1" presStyleCnt="0"/>
      <dgm:spPr/>
    </dgm:pt>
    <dgm:pt modelId="{84F2E9A2-E6C6-42CB-80AE-F495218C6E90}" type="pres">
      <dgm:prSet presAssocID="{57ED0114-D289-49A0-91B8-4DCC96AD0D7C}" presName="tx1" presStyleLbl="revTx" presStyleIdx="9" presStyleCnt="15"/>
      <dgm:spPr/>
    </dgm:pt>
    <dgm:pt modelId="{DA85129D-29B1-4200-8371-BAD322952058}" type="pres">
      <dgm:prSet presAssocID="{57ED0114-D289-49A0-91B8-4DCC96AD0D7C}" presName="vert1" presStyleCnt="0"/>
      <dgm:spPr/>
    </dgm:pt>
    <dgm:pt modelId="{6ADA45D4-D526-4F20-A180-9D3C64EC4BD2}" type="pres">
      <dgm:prSet presAssocID="{F3E32C16-8F56-4A21-81F1-AAB3069AFD5C}" presName="thickLine" presStyleLbl="alignNode1" presStyleIdx="10" presStyleCnt="15"/>
      <dgm:spPr/>
    </dgm:pt>
    <dgm:pt modelId="{8AD06D25-A613-4382-8F83-CADE8CA10F53}" type="pres">
      <dgm:prSet presAssocID="{F3E32C16-8F56-4A21-81F1-AAB3069AFD5C}" presName="horz1" presStyleCnt="0"/>
      <dgm:spPr/>
    </dgm:pt>
    <dgm:pt modelId="{FB9403DD-F394-4324-9D18-417A4A678116}" type="pres">
      <dgm:prSet presAssocID="{F3E32C16-8F56-4A21-81F1-AAB3069AFD5C}" presName="tx1" presStyleLbl="revTx" presStyleIdx="10" presStyleCnt="15"/>
      <dgm:spPr/>
    </dgm:pt>
    <dgm:pt modelId="{690DE0B4-98A4-499F-9C4F-4110B74396B9}" type="pres">
      <dgm:prSet presAssocID="{F3E32C16-8F56-4A21-81F1-AAB3069AFD5C}" presName="vert1" presStyleCnt="0"/>
      <dgm:spPr/>
    </dgm:pt>
    <dgm:pt modelId="{6BD25058-F162-4EDE-855D-9617D28CB246}" type="pres">
      <dgm:prSet presAssocID="{B122C6C0-6215-485B-B8A7-0031F269D9E2}" presName="thickLine" presStyleLbl="alignNode1" presStyleIdx="11" presStyleCnt="15"/>
      <dgm:spPr/>
    </dgm:pt>
    <dgm:pt modelId="{DEEF8D9A-8314-4E3E-9C44-52B3B31A54EF}" type="pres">
      <dgm:prSet presAssocID="{B122C6C0-6215-485B-B8A7-0031F269D9E2}" presName="horz1" presStyleCnt="0"/>
      <dgm:spPr/>
    </dgm:pt>
    <dgm:pt modelId="{04E64892-0603-41DD-93A3-54206800616E}" type="pres">
      <dgm:prSet presAssocID="{B122C6C0-6215-485B-B8A7-0031F269D9E2}" presName="tx1" presStyleLbl="revTx" presStyleIdx="11" presStyleCnt="15"/>
      <dgm:spPr/>
    </dgm:pt>
    <dgm:pt modelId="{DF6C7D99-5B4B-4CD3-9E3A-64006346E222}" type="pres">
      <dgm:prSet presAssocID="{B122C6C0-6215-485B-B8A7-0031F269D9E2}" presName="vert1" presStyleCnt="0"/>
      <dgm:spPr/>
    </dgm:pt>
    <dgm:pt modelId="{13E84CB4-FB30-4D22-8736-BD9D6C8A7B06}" type="pres">
      <dgm:prSet presAssocID="{32864EA0-A27E-47DB-8F7C-41B088BEDED8}" presName="thickLine" presStyleLbl="alignNode1" presStyleIdx="12" presStyleCnt="15"/>
      <dgm:spPr/>
    </dgm:pt>
    <dgm:pt modelId="{E5A03E0B-9445-4D4A-A941-FB782BEFBC0D}" type="pres">
      <dgm:prSet presAssocID="{32864EA0-A27E-47DB-8F7C-41B088BEDED8}" presName="horz1" presStyleCnt="0"/>
      <dgm:spPr/>
    </dgm:pt>
    <dgm:pt modelId="{4E64B695-1B58-4D34-BE02-9189E6C83454}" type="pres">
      <dgm:prSet presAssocID="{32864EA0-A27E-47DB-8F7C-41B088BEDED8}" presName="tx1" presStyleLbl="revTx" presStyleIdx="12" presStyleCnt="15"/>
      <dgm:spPr/>
    </dgm:pt>
    <dgm:pt modelId="{9C5C95A3-5A4E-4641-BACF-456F61EE5AB6}" type="pres">
      <dgm:prSet presAssocID="{32864EA0-A27E-47DB-8F7C-41B088BEDED8}" presName="vert1" presStyleCnt="0"/>
      <dgm:spPr/>
    </dgm:pt>
    <dgm:pt modelId="{4B60E81E-8B01-4ED6-800D-A8D2B55EF864}" type="pres">
      <dgm:prSet presAssocID="{F38687A0-6E89-47A9-A25B-5DD5326D72DD}" presName="thickLine" presStyleLbl="alignNode1" presStyleIdx="13" presStyleCnt="15"/>
      <dgm:spPr/>
    </dgm:pt>
    <dgm:pt modelId="{891892AC-DEF3-4D8C-B2AB-CAA31BFBF8E8}" type="pres">
      <dgm:prSet presAssocID="{F38687A0-6E89-47A9-A25B-5DD5326D72DD}" presName="horz1" presStyleCnt="0"/>
      <dgm:spPr/>
    </dgm:pt>
    <dgm:pt modelId="{23F1553B-F501-4C36-8053-9DC0CCD909BD}" type="pres">
      <dgm:prSet presAssocID="{F38687A0-6E89-47A9-A25B-5DD5326D72DD}" presName="tx1" presStyleLbl="revTx" presStyleIdx="13" presStyleCnt="15"/>
      <dgm:spPr/>
    </dgm:pt>
    <dgm:pt modelId="{023ED642-F827-4E05-AB0B-C05C115A42A3}" type="pres">
      <dgm:prSet presAssocID="{F38687A0-6E89-47A9-A25B-5DD5326D72DD}" presName="vert1" presStyleCnt="0"/>
      <dgm:spPr/>
    </dgm:pt>
    <dgm:pt modelId="{C69686EA-1776-46E2-9515-04BC130F3CE5}" type="pres">
      <dgm:prSet presAssocID="{A371370E-EAA8-40DB-9BDE-E5026452684C}" presName="thickLine" presStyleLbl="alignNode1" presStyleIdx="14" presStyleCnt="15"/>
      <dgm:spPr/>
    </dgm:pt>
    <dgm:pt modelId="{E9220ACC-2B82-42DC-B928-FFF4A1C7DAB8}" type="pres">
      <dgm:prSet presAssocID="{A371370E-EAA8-40DB-9BDE-E5026452684C}" presName="horz1" presStyleCnt="0"/>
      <dgm:spPr/>
    </dgm:pt>
    <dgm:pt modelId="{AB594F55-2A8C-4B7C-9C5F-A5BB4A14C633}" type="pres">
      <dgm:prSet presAssocID="{A371370E-EAA8-40DB-9BDE-E5026452684C}" presName="tx1" presStyleLbl="revTx" presStyleIdx="14" presStyleCnt="15"/>
      <dgm:spPr/>
    </dgm:pt>
    <dgm:pt modelId="{833A36E1-7A9F-4925-BA13-AC7AF4B48E17}" type="pres">
      <dgm:prSet presAssocID="{A371370E-EAA8-40DB-9BDE-E5026452684C}" presName="vert1" presStyleCnt="0"/>
      <dgm:spPr/>
    </dgm:pt>
  </dgm:ptLst>
  <dgm:cxnLst>
    <dgm:cxn modelId="{9E91E205-425B-40A9-A01D-286BF19EAECF}" type="presOf" srcId="{17D40468-EAA2-4F61-B1FC-B7BCF2E744BB}" destId="{D5A31E83-F3B0-4C52-A778-7C4CDCDEDCC9}" srcOrd="0" destOrd="0" presId="urn:microsoft.com/office/officeart/2008/layout/LinedList"/>
    <dgm:cxn modelId="{A4B5AF10-0E9E-440B-ABAD-5DCE38814594}" srcId="{17D40468-EAA2-4F61-B1FC-B7BCF2E744BB}" destId="{B96CDC22-E40B-4838-AB2B-5FFF59574DFA}" srcOrd="0" destOrd="0" parTransId="{CCA2069D-7331-4F50-A335-FA489C1D9B02}" sibTransId="{4C9EE3D5-B756-4786-ACC5-809E4D3C306A}"/>
    <dgm:cxn modelId="{FE46E015-558D-4EB5-BB6A-E9808AAE3A41}" type="presOf" srcId="{21B65917-A809-4855-99F0-9B01C112DC43}" destId="{CA7107EE-31E9-493D-8604-1DC908547495}" srcOrd="0" destOrd="0" presId="urn:microsoft.com/office/officeart/2008/layout/LinedList"/>
    <dgm:cxn modelId="{A9D56F1D-ED65-4927-95B8-69DDF39C2F46}" type="presOf" srcId="{32864EA0-A27E-47DB-8F7C-41B088BEDED8}" destId="{4E64B695-1B58-4D34-BE02-9189E6C83454}" srcOrd="0" destOrd="0" presId="urn:microsoft.com/office/officeart/2008/layout/LinedList"/>
    <dgm:cxn modelId="{92F91520-370C-4F89-BD7C-16577CA93C85}" srcId="{17D40468-EAA2-4F61-B1FC-B7BCF2E744BB}" destId="{9037C870-D0BA-4473-98B5-9A77B4838E7F}" srcOrd="7" destOrd="0" parTransId="{8AD780F8-5124-4C54-AF11-B986962F749D}" sibTransId="{1E975BF7-36FC-4D5B-92D3-DD78EA7B966F}"/>
    <dgm:cxn modelId="{9D3C3C22-E61F-4226-A940-D5F2BF848D9C}" type="presOf" srcId="{BFAEF25B-42D2-4BED-9A41-05873DFEE982}" destId="{0E146D0A-C805-46E7-A6A5-F1687061B853}" srcOrd="0" destOrd="0" presId="urn:microsoft.com/office/officeart/2008/layout/LinedList"/>
    <dgm:cxn modelId="{7CFF8C27-6138-4B84-A741-39F0E7193452}" srcId="{17D40468-EAA2-4F61-B1FC-B7BCF2E744BB}" destId="{7C1B150A-CAD0-4983-857A-4894A318B69E}" srcOrd="8" destOrd="0" parTransId="{48ECF46E-EE35-4A96-AFC5-E13CE0D3D745}" sibTransId="{09A8440E-5F16-4AF7-BECF-9FEDD90BF35D}"/>
    <dgm:cxn modelId="{97A3EF28-1F06-4969-8B1F-85BE9278E65D}" type="presOf" srcId="{B96CDC22-E40B-4838-AB2B-5FFF59574DFA}" destId="{70AB46ED-F222-4913-B9FA-947CFC4C6C3F}" srcOrd="0" destOrd="0" presId="urn:microsoft.com/office/officeart/2008/layout/LinedList"/>
    <dgm:cxn modelId="{CD217E2A-0960-4CBE-BC38-D8338CA3F045}" srcId="{17D40468-EAA2-4F61-B1FC-B7BCF2E744BB}" destId="{21B65917-A809-4855-99F0-9B01C112DC43}" srcOrd="6" destOrd="0" parTransId="{DD99E1ED-50B9-42F5-8C30-28407828B18F}" sibTransId="{57B2BCB3-28B1-401B-A879-C8E138E30F41}"/>
    <dgm:cxn modelId="{543F3634-A7B1-4EF8-BA9D-B2DA6EA1920E}" type="presOf" srcId="{F3E32C16-8F56-4A21-81F1-AAB3069AFD5C}" destId="{FB9403DD-F394-4324-9D18-417A4A678116}" srcOrd="0" destOrd="0" presId="urn:microsoft.com/office/officeart/2008/layout/LinedList"/>
    <dgm:cxn modelId="{2B44BD38-9E56-421C-ABE9-CFC7DEDADCBD}" srcId="{17D40468-EAA2-4F61-B1FC-B7BCF2E744BB}" destId="{F38687A0-6E89-47A9-A25B-5DD5326D72DD}" srcOrd="13" destOrd="0" parTransId="{0FD88172-AF66-42DE-9B25-52D41246F40E}" sibTransId="{1E4B3C34-970B-465E-9F75-64380944A853}"/>
    <dgm:cxn modelId="{F4A22C40-C645-4F4B-BA23-6CAD9031C660}" srcId="{17D40468-EAA2-4F61-B1FC-B7BCF2E744BB}" destId="{9776A6EA-8123-4ADE-9A0B-9856A7D26401}" srcOrd="3" destOrd="0" parTransId="{4AE7F46C-EFC3-4136-8EC4-268BE24EC523}" sibTransId="{B6E264F0-A29D-40A4-BD2D-4ADA515E5ECF}"/>
    <dgm:cxn modelId="{4D2F9269-C63D-49F2-8961-49AA4CFB7F61}" type="presOf" srcId="{9037C870-D0BA-4473-98B5-9A77B4838E7F}" destId="{B8D05BE8-7AF4-4A94-A1D0-BE570F0DCD0B}" srcOrd="0" destOrd="0" presId="urn:microsoft.com/office/officeart/2008/layout/LinedList"/>
    <dgm:cxn modelId="{032FAF4D-4C6C-4F46-B013-3FAF341F0128}" type="presOf" srcId="{A72FA130-0D35-4449-9FA3-FCB1AAA6117C}" destId="{34100566-915B-42B1-B4C6-B578827D6063}" srcOrd="0" destOrd="0" presId="urn:microsoft.com/office/officeart/2008/layout/LinedList"/>
    <dgm:cxn modelId="{7B30AF71-350E-4101-888A-711123F25AFF}" srcId="{17D40468-EAA2-4F61-B1FC-B7BCF2E744BB}" destId="{A371370E-EAA8-40DB-9BDE-E5026452684C}" srcOrd="14" destOrd="0" parTransId="{C782FAAC-5F4C-46E7-AC0C-4C8E83A204F0}" sibTransId="{E058BC66-AC40-4FF3-B655-C07D271558D9}"/>
    <dgm:cxn modelId="{084A088D-F1C5-4608-9B29-A3B1789EF0FD}" type="presOf" srcId="{A371370E-EAA8-40DB-9BDE-E5026452684C}" destId="{AB594F55-2A8C-4B7C-9C5F-A5BB4A14C633}" srcOrd="0" destOrd="0" presId="urn:microsoft.com/office/officeart/2008/layout/LinedList"/>
    <dgm:cxn modelId="{6E7FBE90-168D-4543-BC1A-4F2EB0611837}" srcId="{17D40468-EAA2-4F61-B1FC-B7BCF2E744BB}" destId="{4CB49E0A-063F-430B-A9AF-6C1E19A6961E}" srcOrd="2" destOrd="0" parTransId="{656E18BC-7E12-4F5C-95B6-AB6C921042A8}" sibTransId="{C4AED265-E4BE-47C4-AFD2-09EB54F9A0FB}"/>
    <dgm:cxn modelId="{B0E8DF90-C346-4E59-B863-630EE54264B5}" srcId="{17D40468-EAA2-4F61-B1FC-B7BCF2E744BB}" destId="{30A63261-152F-4829-A405-DF42692D3DEB}" srcOrd="1" destOrd="0" parTransId="{8D2E9337-674B-4483-BF41-5ED1EA86B8B4}" sibTransId="{880DECF6-3113-4246-84B5-D5FB8748E113}"/>
    <dgm:cxn modelId="{F1E84395-6AC6-45C3-AD97-DBFFCDCCE114}" type="presOf" srcId="{57ED0114-D289-49A0-91B8-4DCC96AD0D7C}" destId="{84F2E9A2-E6C6-42CB-80AE-F495218C6E90}" srcOrd="0" destOrd="0" presId="urn:microsoft.com/office/officeart/2008/layout/LinedList"/>
    <dgm:cxn modelId="{E322F29A-9B79-4114-B64E-C7B67BE05B1A}" type="presOf" srcId="{9776A6EA-8123-4ADE-9A0B-9856A7D26401}" destId="{B6B9E483-7AD4-4E4F-AD7D-384A16444785}" srcOrd="0" destOrd="0" presId="urn:microsoft.com/office/officeart/2008/layout/LinedList"/>
    <dgm:cxn modelId="{4F6A359F-2360-478B-86DC-7824F01858BA}" srcId="{17D40468-EAA2-4F61-B1FC-B7BCF2E744BB}" destId="{57ED0114-D289-49A0-91B8-4DCC96AD0D7C}" srcOrd="9" destOrd="0" parTransId="{CC34DE5B-1385-4F0F-A497-256ED6190EA4}" sibTransId="{EBA96FC7-8AE1-43C9-8260-FC929B08A935}"/>
    <dgm:cxn modelId="{17A34DA4-6A4E-4A4E-B84C-4893461D5E53}" srcId="{17D40468-EAA2-4F61-B1FC-B7BCF2E744BB}" destId="{32864EA0-A27E-47DB-8F7C-41B088BEDED8}" srcOrd="12" destOrd="0" parTransId="{0EFBE403-A6DF-493F-88B9-6EFE6FBCB1EB}" sibTransId="{4CADDBE7-2ACA-404C-8748-5674C6DA346B}"/>
    <dgm:cxn modelId="{144749B3-C27B-474F-9AC4-8857C93ED9AC}" srcId="{17D40468-EAA2-4F61-B1FC-B7BCF2E744BB}" destId="{F3E32C16-8F56-4A21-81F1-AAB3069AFD5C}" srcOrd="10" destOrd="0" parTransId="{CEC7983F-F931-498D-896F-74A8E9D5422F}" sibTransId="{366F7A33-F2AA-4659-BD53-6999131F9A1E}"/>
    <dgm:cxn modelId="{9E44E3BE-E47B-419F-89CE-38E366493DA0}" type="presOf" srcId="{30A63261-152F-4829-A405-DF42692D3DEB}" destId="{F3A7929B-0660-4B62-9CEF-DC865B35F38B}" srcOrd="0" destOrd="0" presId="urn:microsoft.com/office/officeart/2008/layout/LinedList"/>
    <dgm:cxn modelId="{922F80C9-CEB1-48FB-9DE2-FC33D1517E07}" srcId="{17D40468-EAA2-4F61-B1FC-B7BCF2E744BB}" destId="{A72FA130-0D35-4449-9FA3-FCB1AAA6117C}" srcOrd="5" destOrd="0" parTransId="{5C0D6561-05DC-45A4-B212-88C71AEEB17F}" sibTransId="{5BE6AB8C-782E-4F1B-9061-E0583313B6BF}"/>
    <dgm:cxn modelId="{643E59CC-0CA6-4734-B012-CA32D766E2E2}" type="presOf" srcId="{F38687A0-6E89-47A9-A25B-5DD5326D72DD}" destId="{23F1553B-F501-4C36-8053-9DC0CCD909BD}" srcOrd="0" destOrd="0" presId="urn:microsoft.com/office/officeart/2008/layout/LinedList"/>
    <dgm:cxn modelId="{D3A089E2-C0AE-4417-83C4-108D559EFEBC}" type="presOf" srcId="{4CB49E0A-063F-430B-A9AF-6C1E19A6961E}" destId="{6F7D6339-69B3-4E76-9C22-13D0544BCF10}" srcOrd="0" destOrd="0" presId="urn:microsoft.com/office/officeart/2008/layout/LinedList"/>
    <dgm:cxn modelId="{539FC4E5-9431-40F9-8E0A-BB42291C6664}" type="presOf" srcId="{B122C6C0-6215-485B-B8A7-0031F269D9E2}" destId="{04E64892-0603-41DD-93A3-54206800616E}" srcOrd="0" destOrd="0" presId="urn:microsoft.com/office/officeart/2008/layout/LinedList"/>
    <dgm:cxn modelId="{22666CE7-2E56-4D2F-BE3C-FBD3F4E71AE4}" type="presOf" srcId="{7C1B150A-CAD0-4983-857A-4894A318B69E}" destId="{DDB23E8B-8508-4A99-B69C-7F4C3F8EB774}" srcOrd="0" destOrd="0" presId="urn:microsoft.com/office/officeart/2008/layout/LinedList"/>
    <dgm:cxn modelId="{771670EA-A134-4947-A2C4-41D5761A1797}" srcId="{17D40468-EAA2-4F61-B1FC-B7BCF2E744BB}" destId="{B122C6C0-6215-485B-B8A7-0031F269D9E2}" srcOrd="11" destOrd="0" parTransId="{CFB78052-9015-4A2D-AFC5-0AA4081455B5}" sibTransId="{5A044EED-C9BD-4F76-89B3-4278FC19C907}"/>
    <dgm:cxn modelId="{394365F3-55C8-4714-B46B-2C97927B4C9A}" srcId="{17D40468-EAA2-4F61-B1FC-B7BCF2E744BB}" destId="{BFAEF25B-42D2-4BED-9A41-05873DFEE982}" srcOrd="4" destOrd="0" parTransId="{1E38D78B-9C83-4F56-9E2A-B23A64F4DBA0}" sibTransId="{DB1DF97D-D06A-4AF7-BE9B-AD2DDAC04A0F}"/>
    <dgm:cxn modelId="{BDF51801-8945-41E2-85AF-BC3000CA7E84}" type="presParOf" srcId="{D5A31E83-F3B0-4C52-A778-7C4CDCDEDCC9}" destId="{05378F6C-39AC-4FD2-9053-2E59A0BA3EB6}" srcOrd="0" destOrd="0" presId="urn:microsoft.com/office/officeart/2008/layout/LinedList"/>
    <dgm:cxn modelId="{05A10FA7-A297-4589-9A07-1DE2C886620F}" type="presParOf" srcId="{D5A31E83-F3B0-4C52-A778-7C4CDCDEDCC9}" destId="{1D60F41A-7CF3-4CE7-9054-6371125DE3D3}" srcOrd="1" destOrd="0" presId="urn:microsoft.com/office/officeart/2008/layout/LinedList"/>
    <dgm:cxn modelId="{88BE2B8F-C7E4-40F3-BB7B-15189A58B41C}" type="presParOf" srcId="{1D60F41A-7CF3-4CE7-9054-6371125DE3D3}" destId="{70AB46ED-F222-4913-B9FA-947CFC4C6C3F}" srcOrd="0" destOrd="0" presId="urn:microsoft.com/office/officeart/2008/layout/LinedList"/>
    <dgm:cxn modelId="{8124A877-5951-493B-A5B6-44FF18F4824E}" type="presParOf" srcId="{1D60F41A-7CF3-4CE7-9054-6371125DE3D3}" destId="{B089B49A-EDCF-46E7-A4DD-9558547457CE}" srcOrd="1" destOrd="0" presId="urn:microsoft.com/office/officeart/2008/layout/LinedList"/>
    <dgm:cxn modelId="{3AAF1548-00D6-42A5-8F2B-9D38D8A43B41}" type="presParOf" srcId="{D5A31E83-F3B0-4C52-A778-7C4CDCDEDCC9}" destId="{55E04369-E1E0-4250-846B-2C022B09CDA7}" srcOrd="2" destOrd="0" presId="urn:microsoft.com/office/officeart/2008/layout/LinedList"/>
    <dgm:cxn modelId="{450C0B1C-510D-43E6-9E7A-91D4F627170C}" type="presParOf" srcId="{D5A31E83-F3B0-4C52-A778-7C4CDCDEDCC9}" destId="{D0FDB880-4168-436F-87D5-D6186D7A3FC2}" srcOrd="3" destOrd="0" presId="urn:microsoft.com/office/officeart/2008/layout/LinedList"/>
    <dgm:cxn modelId="{F70F375F-EC3B-4609-A8C2-553650D87D3A}" type="presParOf" srcId="{D0FDB880-4168-436F-87D5-D6186D7A3FC2}" destId="{F3A7929B-0660-4B62-9CEF-DC865B35F38B}" srcOrd="0" destOrd="0" presId="urn:microsoft.com/office/officeart/2008/layout/LinedList"/>
    <dgm:cxn modelId="{2CF1E853-829B-47D1-B28F-D52BA751F06E}" type="presParOf" srcId="{D0FDB880-4168-436F-87D5-D6186D7A3FC2}" destId="{CB04FEF9-96CB-4FF9-9E4A-53665A082B4A}" srcOrd="1" destOrd="0" presId="urn:microsoft.com/office/officeart/2008/layout/LinedList"/>
    <dgm:cxn modelId="{91AD688F-69D6-49D5-A0B4-D886BC2E2FDD}" type="presParOf" srcId="{D5A31E83-F3B0-4C52-A778-7C4CDCDEDCC9}" destId="{6CA678AE-9637-4EA1-9F49-184A271FE980}" srcOrd="4" destOrd="0" presId="urn:microsoft.com/office/officeart/2008/layout/LinedList"/>
    <dgm:cxn modelId="{0286E627-C5B1-4152-AFA9-5F4EBD1D14BD}" type="presParOf" srcId="{D5A31E83-F3B0-4C52-A778-7C4CDCDEDCC9}" destId="{B1A4D507-CF43-4EC4-987D-0319C3F8C4B9}" srcOrd="5" destOrd="0" presId="urn:microsoft.com/office/officeart/2008/layout/LinedList"/>
    <dgm:cxn modelId="{7029F912-7411-4B61-9D20-5AF1F798E823}" type="presParOf" srcId="{B1A4D507-CF43-4EC4-987D-0319C3F8C4B9}" destId="{6F7D6339-69B3-4E76-9C22-13D0544BCF10}" srcOrd="0" destOrd="0" presId="urn:microsoft.com/office/officeart/2008/layout/LinedList"/>
    <dgm:cxn modelId="{B3B8C1A6-AF39-4BDC-A4D5-341F3F953FFD}" type="presParOf" srcId="{B1A4D507-CF43-4EC4-987D-0319C3F8C4B9}" destId="{165125D3-9F5C-4672-835D-7FEDE8720510}" srcOrd="1" destOrd="0" presId="urn:microsoft.com/office/officeart/2008/layout/LinedList"/>
    <dgm:cxn modelId="{DB3E573F-8F74-4ECF-894F-42ADEC477EEC}" type="presParOf" srcId="{D5A31E83-F3B0-4C52-A778-7C4CDCDEDCC9}" destId="{4399457B-150C-41AD-877C-28D87727E2B6}" srcOrd="6" destOrd="0" presId="urn:microsoft.com/office/officeart/2008/layout/LinedList"/>
    <dgm:cxn modelId="{42491016-89D6-4D67-8E2B-DC0C978DDDB8}" type="presParOf" srcId="{D5A31E83-F3B0-4C52-A778-7C4CDCDEDCC9}" destId="{0355F8A0-A324-4DE0-AE2E-5B4694C86CEA}" srcOrd="7" destOrd="0" presId="urn:microsoft.com/office/officeart/2008/layout/LinedList"/>
    <dgm:cxn modelId="{8881F457-6D18-4095-B0E6-C434BF74103D}" type="presParOf" srcId="{0355F8A0-A324-4DE0-AE2E-5B4694C86CEA}" destId="{B6B9E483-7AD4-4E4F-AD7D-384A16444785}" srcOrd="0" destOrd="0" presId="urn:microsoft.com/office/officeart/2008/layout/LinedList"/>
    <dgm:cxn modelId="{A0D1CEB6-3343-420E-AAE1-DDFD8F39F426}" type="presParOf" srcId="{0355F8A0-A324-4DE0-AE2E-5B4694C86CEA}" destId="{7BC4CB71-A882-42B4-8D00-130D7FBA6929}" srcOrd="1" destOrd="0" presId="urn:microsoft.com/office/officeart/2008/layout/LinedList"/>
    <dgm:cxn modelId="{03EA577C-DDB8-413D-A7D3-F687CE90E649}" type="presParOf" srcId="{D5A31E83-F3B0-4C52-A778-7C4CDCDEDCC9}" destId="{090E2723-1E6A-402F-9B04-6070D7CEFE34}" srcOrd="8" destOrd="0" presId="urn:microsoft.com/office/officeart/2008/layout/LinedList"/>
    <dgm:cxn modelId="{5AD95C46-4859-4BD2-A3D0-95C637C0F6AB}" type="presParOf" srcId="{D5A31E83-F3B0-4C52-A778-7C4CDCDEDCC9}" destId="{7B0C1913-FCB0-4C9D-8549-5C3AB6E331D7}" srcOrd="9" destOrd="0" presId="urn:microsoft.com/office/officeart/2008/layout/LinedList"/>
    <dgm:cxn modelId="{548E5532-8B91-4878-B45E-F5486C5DCEEB}" type="presParOf" srcId="{7B0C1913-FCB0-4C9D-8549-5C3AB6E331D7}" destId="{0E146D0A-C805-46E7-A6A5-F1687061B853}" srcOrd="0" destOrd="0" presId="urn:microsoft.com/office/officeart/2008/layout/LinedList"/>
    <dgm:cxn modelId="{6606EFAF-1E58-4968-A1F7-D8B8C9F33C8D}" type="presParOf" srcId="{7B0C1913-FCB0-4C9D-8549-5C3AB6E331D7}" destId="{6761E238-FC4E-4D2A-8A2F-AA8ADCEB7D32}" srcOrd="1" destOrd="0" presId="urn:microsoft.com/office/officeart/2008/layout/LinedList"/>
    <dgm:cxn modelId="{2B37E785-4E60-4218-8F66-ABC7BBEFB2C1}" type="presParOf" srcId="{D5A31E83-F3B0-4C52-A778-7C4CDCDEDCC9}" destId="{511B2645-15B1-4707-BA74-7E454CAEF61A}" srcOrd="10" destOrd="0" presId="urn:microsoft.com/office/officeart/2008/layout/LinedList"/>
    <dgm:cxn modelId="{F3E5D7EA-4AC1-4A51-9FCA-9CE6624A1B7F}" type="presParOf" srcId="{D5A31E83-F3B0-4C52-A778-7C4CDCDEDCC9}" destId="{B63A2971-1605-4A25-AF9A-076644470E83}" srcOrd="11" destOrd="0" presId="urn:microsoft.com/office/officeart/2008/layout/LinedList"/>
    <dgm:cxn modelId="{5D8B8384-113B-4876-B815-679C2731ECB2}" type="presParOf" srcId="{B63A2971-1605-4A25-AF9A-076644470E83}" destId="{34100566-915B-42B1-B4C6-B578827D6063}" srcOrd="0" destOrd="0" presId="urn:microsoft.com/office/officeart/2008/layout/LinedList"/>
    <dgm:cxn modelId="{C8EC9211-BB7B-43DC-AB9E-C6B47388E333}" type="presParOf" srcId="{B63A2971-1605-4A25-AF9A-076644470E83}" destId="{7BD57E3A-976B-4ACB-8012-A5ED1B28B970}" srcOrd="1" destOrd="0" presId="urn:microsoft.com/office/officeart/2008/layout/LinedList"/>
    <dgm:cxn modelId="{9679FBF6-EAEC-4DCF-943D-1D8020941566}" type="presParOf" srcId="{D5A31E83-F3B0-4C52-A778-7C4CDCDEDCC9}" destId="{B5E2DE28-80F5-4388-9812-2BEF07644625}" srcOrd="12" destOrd="0" presId="urn:microsoft.com/office/officeart/2008/layout/LinedList"/>
    <dgm:cxn modelId="{8CA820FF-4E27-4473-A4AF-2B41E148705A}" type="presParOf" srcId="{D5A31E83-F3B0-4C52-A778-7C4CDCDEDCC9}" destId="{D9F44C3D-2E45-40DE-B823-66B21D22ADEA}" srcOrd="13" destOrd="0" presId="urn:microsoft.com/office/officeart/2008/layout/LinedList"/>
    <dgm:cxn modelId="{44216FF2-2358-41D3-8081-AF44E5DC02E4}" type="presParOf" srcId="{D9F44C3D-2E45-40DE-B823-66B21D22ADEA}" destId="{CA7107EE-31E9-493D-8604-1DC908547495}" srcOrd="0" destOrd="0" presId="urn:microsoft.com/office/officeart/2008/layout/LinedList"/>
    <dgm:cxn modelId="{8DA94F17-9D64-4430-A999-0933944946A0}" type="presParOf" srcId="{D9F44C3D-2E45-40DE-B823-66B21D22ADEA}" destId="{FDF01D77-A7CE-4FC8-83E0-3AE96DA0EE77}" srcOrd="1" destOrd="0" presId="urn:microsoft.com/office/officeart/2008/layout/LinedList"/>
    <dgm:cxn modelId="{FF9CE2B9-1490-42AA-90F5-533EDB6F1ABF}" type="presParOf" srcId="{D5A31E83-F3B0-4C52-A778-7C4CDCDEDCC9}" destId="{E7029990-7A14-4636-9D69-B1ABDC48EE58}" srcOrd="14" destOrd="0" presId="urn:microsoft.com/office/officeart/2008/layout/LinedList"/>
    <dgm:cxn modelId="{7809F939-86AF-41FA-AF40-4BD545EA33ED}" type="presParOf" srcId="{D5A31E83-F3B0-4C52-A778-7C4CDCDEDCC9}" destId="{4660AC69-0C06-464F-BCD1-C6A21D9FF438}" srcOrd="15" destOrd="0" presId="urn:microsoft.com/office/officeart/2008/layout/LinedList"/>
    <dgm:cxn modelId="{E90267B4-F5B8-499D-AE90-178DAE1E135B}" type="presParOf" srcId="{4660AC69-0C06-464F-BCD1-C6A21D9FF438}" destId="{B8D05BE8-7AF4-4A94-A1D0-BE570F0DCD0B}" srcOrd="0" destOrd="0" presId="urn:microsoft.com/office/officeart/2008/layout/LinedList"/>
    <dgm:cxn modelId="{76331680-EA77-4EC5-9CEA-5CCFD0C7BCD8}" type="presParOf" srcId="{4660AC69-0C06-464F-BCD1-C6A21D9FF438}" destId="{AF565DCB-327C-4456-96F4-F909277A5FBD}" srcOrd="1" destOrd="0" presId="urn:microsoft.com/office/officeart/2008/layout/LinedList"/>
    <dgm:cxn modelId="{BDAE8312-4902-45B8-A7AE-200DBB5E0E57}" type="presParOf" srcId="{D5A31E83-F3B0-4C52-A778-7C4CDCDEDCC9}" destId="{BE2B7968-2D9F-4CBE-8435-B49CF21DE5A1}" srcOrd="16" destOrd="0" presId="urn:microsoft.com/office/officeart/2008/layout/LinedList"/>
    <dgm:cxn modelId="{9BCFB032-2DE3-4922-A07C-2679EC428F20}" type="presParOf" srcId="{D5A31E83-F3B0-4C52-A778-7C4CDCDEDCC9}" destId="{890B2ADF-DE61-476F-B747-FFC2CF627DDB}" srcOrd="17" destOrd="0" presId="urn:microsoft.com/office/officeart/2008/layout/LinedList"/>
    <dgm:cxn modelId="{DB0DE728-BB4A-45F5-95D3-3A0437633453}" type="presParOf" srcId="{890B2ADF-DE61-476F-B747-FFC2CF627DDB}" destId="{DDB23E8B-8508-4A99-B69C-7F4C3F8EB774}" srcOrd="0" destOrd="0" presId="urn:microsoft.com/office/officeart/2008/layout/LinedList"/>
    <dgm:cxn modelId="{5102E55E-6953-4B17-A849-C5B808E625BC}" type="presParOf" srcId="{890B2ADF-DE61-476F-B747-FFC2CF627DDB}" destId="{55E35C0D-55E9-4885-876A-3821F874AD0C}" srcOrd="1" destOrd="0" presId="urn:microsoft.com/office/officeart/2008/layout/LinedList"/>
    <dgm:cxn modelId="{995A7DCE-E062-4ECA-8645-5138C6DF7608}" type="presParOf" srcId="{D5A31E83-F3B0-4C52-A778-7C4CDCDEDCC9}" destId="{214C3390-8001-4144-A2FF-C964F5F3E386}" srcOrd="18" destOrd="0" presId="urn:microsoft.com/office/officeart/2008/layout/LinedList"/>
    <dgm:cxn modelId="{0B48231C-3D50-42A2-BEDB-045B84CC07B2}" type="presParOf" srcId="{D5A31E83-F3B0-4C52-A778-7C4CDCDEDCC9}" destId="{D8B8C441-0CF9-409F-92DC-178A92621D57}" srcOrd="19" destOrd="0" presId="urn:microsoft.com/office/officeart/2008/layout/LinedList"/>
    <dgm:cxn modelId="{14148F2E-E235-427F-B71A-226088C7416F}" type="presParOf" srcId="{D8B8C441-0CF9-409F-92DC-178A92621D57}" destId="{84F2E9A2-E6C6-42CB-80AE-F495218C6E90}" srcOrd="0" destOrd="0" presId="urn:microsoft.com/office/officeart/2008/layout/LinedList"/>
    <dgm:cxn modelId="{EC8AEE79-49F9-45C6-9ABC-D1BF535BC55E}" type="presParOf" srcId="{D8B8C441-0CF9-409F-92DC-178A92621D57}" destId="{DA85129D-29B1-4200-8371-BAD322952058}" srcOrd="1" destOrd="0" presId="urn:microsoft.com/office/officeart/2008/layout/LinedList"/>
    <dgm:cxn modelId="{2805CE77-4A74-43A4-912E-6588BA2243D6}" type="presParOf" srcId="{D5A31E83-F3B0-4C52-A778-7C4CDCDEDCC9}" destId="{6ADA45D4-D526-4F20-A180-9D3C64EC4BD2}" srcOrd="20" destOrd="0" presId="urn:microsoft.com/office/officeart/2008/layout/LinedList"/>
    <dgm:cxn modelId="{331B8FE0-46D0-4BDF-A062-82F1EB7C4C8A}" type="presParOf" srcId="{D5A31E83-F3B0-4C52-A778-7C4CDCDEDCC9}" destId="{8AD06D25-A613-4382-8F83-CADE8CA10F53}" srcOrd="21" destOrd="0" presId="urn:microsoft.com/office/officeart/2008/layout/LinedList"/>
    <dgm:cxn modelId="{6BDA3866-9903-4A1D-A6EC-82A5F44BA701}" type="presParOf" srcId="{8AD06D25-A613-4382-8F83-CADE8CA10F53}" destId="{FB9403DD-F394-4324-9D18-417A4A678116}" srcOrd="0" destOrd="0" presId="urn:microsoft.com/office/officeart/2008/layout/LinedList"/>
    <dgm:cxn modelId="{EA079483-B248-4FDF-81FC-B90202AE545A}" type="presParOf" srcId="{8AD06D25-A613-4382-8F83-CADE8CA10F53}" destId="{690DE0B4-98A4-499F-9C4F-4110B74396B9}" srcOrd="1" destOrd="0" presId="urn:microsoft.com/office/officeart/2008/layout/LinedList"/>
    <dgm:cxn modelId="{4F2428DD-B3F4-442E-A375-23619C5DAD63}" type="presParOf" srcId="{D5A31E83-F3B0-4C52-A778-7C4CDCDEDCC9}" destId="{6BD25058-F162-4EDE-855D-9617D28CB246}" srcOrd="22" destOrd="0" presId="urn:microsoft.com/office/officeart/2008/layout/LinedList"/>
    <dgm:cxn modelId="{1C5F9880-AEC4-4256-9155-08F2234D5C57}" type="presParOf" srcId="{D5A31E83-F3B0-4C52-A778-7C4CDCDEDCC9}" destId="{DEEF8D9A-8314-4E3E-9C44-52B3B31A54EF}" srcOrd="23" destOrd="0" presId="urn:microsoft.com/office/officeart/2008/layout/LinedList"/>
    <dgm:cxn modelId="{45D3EA80-769E-4D3D-8C07-DD924A365B05}" type="presParOf" srcId="{DEEF8D9A-8314-4E3E-9C44-52B3B31A54EF}" destId="{04E64892-0603-41DD-93A3-54206800616E}" srcOrd="0" destOrd="0" presId="urn:microsoft.com/office/officeart/2008/layout/LinedList"/>
    <dgm:cxn modelId="{178212E2-1FB3-43AD-AC30-2B51F4B5D002}" type="presParOf" srcId="{DEEF8D9A-8314-4E3E-9C44-52B3B31A54EF}" destId="{DF6C7D99-5B4B-4CD3-9E3A-64006346E222}" srcOrd="1" destOrd="0" presId="urn:microsoft.com/office/officeart/2008/layout/LinedList"/>
    <dgm:cxn modelId="{093E22E0-82AA-4CCF-A013-A7D3C74EE2DE}" type="presParOf" srcId="{D5A31E83-F3B0-4C52-A778-7C4CDCDEDCC9}" destId="{13E84CB4-FB30-4D22-8736-BD9D6C8A7B06}" srcOrd="24" destOrd="0" presId="urn:microsoft.com/office/officeart/2008/layout/LinedList"/>
    <dgm:cxn modelId="{CC4C3A44-A790-4A08-AD27-6378E81C788A}" type="presParOf" srcId="{D5A31E83-F3B0-4C52-A778-7C4CDCDEDCC9}" destId="{E5A03E0B-9445-4D4A-A941-FB782BEFBC0D}" srcOrd="25" destOrd="0" presId="urn:microsoft.com/office/officeart/2008/layout/LinedList"/>
    <dgm:cxn modelId="{F63AC0DF-6C29-47F2-BBE4-57E0B0D0C52C}" type="presParOf" srcId="{E5A03E0B-9445-4D4A-A941-FB782BEFBC0D}" destId="{4E64B695-1B58-4D34-BE02-9189E6C83454}" srcOrd="0" destOrd="0" presId="urn:microsoft.com/office/officeart/2008/layout/LinedList"/>
    <dgm:cxn modelId="{2BE97F04-70AC-4D00-B97B-A462368ADA88}" type="presParOf" srcId="{E5A03E0B-9445-4D4A-A941-FB782BEFBC0D}" destId="{9C5C95A3-5A4E-4641-BACF-456F61EE5AB6}" srcOrd="1" destOrd="0" presId="urn:microsoft.com/office/officeart/2008/layout/LinedList"/>
    <dgm:cxn modelId="{5EF7F17C-9257-46A8-AB48-3298F8D030D8}" type="presParOf" srcId="{D5A31E83-F3B0-4C52-A778-7C4CDCDEDCC9}" destId="{4B60E81E-8B01-4ED6-800D-A8D2B55EF864}" srcOrd="26" destOrd="0" presId="urn:microsoft.com/office/officeart/2008/layout/LinedList"/>
    <dgm:cxn modelId="{956C1495-A1C1-4D21-9652-3C9A6477EBF0}" type="presParOf" srcId="{D5A31E83-F3B0-4C52-A778-7C4CDCDEDCC9}" destId="{891892AC-DEF3-4D8C-B2AB-CAA31BFBF8E8}" srcOrd="27" destOrd="0" presId="urn:microsoft.com/office/officeart/2008/layout/LinedList"/>
    <dgm:cxn modelId="{25174CCC-6E05-4D20-914C-3682B6D628D2}" type="presParOf" srcId="{891892AC-DEF3-4D8C-B2AB-CAA31BFBF8E8}" destId="{23F1553B-F501-4C36-8053-9DC0CCD909BD}" srcOrd="0" destOrd="0" presId="urn:microsoft.com/office/officeart/2008/layout/LinedList"/>
    <dgm:cxn modelId="{24B422C8-A86D-4160-8795-16606863E6B4}" type="presParOf" srcId="{891892AC-DEF3-4D8C-B2AB-CAA31BFBF8E8}" destId="{023ED642-F827-4E05-AB0B-C05C115A42A3}" srcOrd="1" destOrd="0" presId="urn:microsoft.com/office/officeart/2008/layout/LinedList"/>
    <dgm:cxn modelId="{07A16645-F256-4C0A-9CD8-D6AB9CC0BBD4}" type="presParOf" srcId="{D5A31E83-F3B0-4C52-A778-7C4CDCDEDCC9}" destId="{C69686EA-1776-46E2-9515-04BC130F3CE5}" srcOrd="28" destOrd="0" presId="urn:microsoft.com/office/officeart/2008/layout/LinedList"/>
    <dgm:cxn modelId="{8371365C-3324-402A-BC74-B086A25400C7}" type="presParOf" srcId="{D5A31E83-F3B0-4C52-A778-7C4CDCDEDCC9}" destId="{E9220ACC-2B82-42DC-B928-FFF4A1C7DAB8}" srcOrd="29" destOrd="0" presId="urn:microsoft.com/office/officeart/2008/layout/LinedList"/>
    <dgm:cxn modelId="{80D4EAC6-D57D-4A7E-A119-3BF5CD80FA30}" type="presParOf" srcId="{E9220ACC-2B82-42DC-B928-FFF4A1C7DAB8}" destId="{AB594F55-2A8C-4B7C-9C5F-A5BB4A14C633}" srcOrd="0" destOrd="0" presId="urn:microsoft.com/office/officeart/2008/layout/LinedList"/>
    <dgm:cxn modelId="{B3F1A5C7-8750-477F-99BD-D508D2362E8D}" type="presParOf" srcId="{E9220ACC-2B82-42DC-B928-FFF4A1C7DAB8}" destId="{833A36E1-7A9F-4925-BA13-AC7AF4B48E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8C38B-EAEF-412B-8FEB-8FB792B9DE16}">
      <dsp:nvSpPr>
        <dsp:cNvPr id="0" name=""/>
        <dsp:cNvSpPr/>
      </dsp:nvSpPr>
      <dsp:spPr>
        <a:xfrm>
          <a:off x="602" y="1552589"/>
          <a:ext cx="2113910" cy="1342333"/>
        </a:xfrm>
        <a:prstGeom prst="roundRect">
          <a:avLst>
            <a:gd name="adj" fmla="val 10000"/>
          </a:avLst>
        </a:prstGeom>
        <a:solidFill>
          <a:schemeClr val="accent3">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CAB69A0-AE37-4E3A-9F14-E66745AA1243}">
      <dsp:nvSpPr>
        <dsp:cNvPr id="0" name=""/>
        <dsp:cNvSpPr/>
      </dsp:nvSpPr>
      <dsp:spPr>
        <a:xfrm>
          <a:off x="235481" y="1775724"/>
          <a:ext cx="2113910" cy="1342333"/>
        </a:xfrm>
        <a:prstGeom prst="roundRect">
          <a:avLst>
            <a:gd name="adj" fmla="val 10000"/>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Tiftik Ankara keçisi hayvanından elde edilen life denilmektedir.</a:t>
          </a:r>
          <a:endParaRPr lang="en-US" sz="1800" kern="1200"/>
        </a:p>
      </dsp:txBody>
      <dsp:txXfrm>
        <a:off x="274797" y="1815040"/>
        <a:ext cx="2035278" cy="1263701"/>
      </dsp:txXfrm>
    </dsp:sp>
    <dsp:sp modelId="{1485B8CC-0DCC-4018-8D89-4C0E729A4135}">
      <dsp:nvSpPr>
        <dsp:cNvPr id="0" name=""/>
        <dsp:cNvSpPr/>
      </dsp:nvSpPr>
      <dsp:spPr>
        <a:xfrm>
          <a:off x="2584270" y="1552589"/>
          <a:ext cx="2113910" cy="1342333"/>
        </a:xfrm>
        <a:prstGeom prst="roundRect">
          <a:avLst>
            <a:gd name="adj" fmla="val 10000"/>
          </a:avLst>
        </a:prstGeom>
        <a:solidFill>
          <a:schemeClr val="accent3">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88842FD-53E4-4FDE-B5B3-D1E92A2078B8}">
      <dsp:nvSpPr>
        <dsp:cNvPr id="0" name=""/>
        <dsp:cNvSpPr/>
      </dsp:nvSpPr>
      <dsp:spPr>
        <a:xfrm>
          <a:off x="2819149" y="1775724"/>
          <a:ext cx="2113910" cy="1342333"/>
        </a:xfrm>
        <a:prstGeom prst="roundRect">
          <a:avLst>
            <a:gd name="adj" fmla="val 10000"/>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Dünya’da mohair olarak bilinmektedir</a:t>
          </a:r>
          <a:endParaRPr lang="en-US" sz="1800" kern="1200"/>
        </a:p>
      </dsp:txBody>
      <dsp:txXfrm>
        <a:off x="2858465" y="1815040"/>
        <a:ext cx="2035278" cy="1263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8CA7E-9101-4656-B696-866537DBE7E1}">
      <dsp:nvSpPr>
        <dsp:cNvPr id="0" name=""/>
        <dsp:cNvSpPr/>
      </dsp:nvSpPr>
      <dsp:spPr>
        <a:xfrm>
          <a:off x="0" y="4198735"/>
          <a:ext cx="4879728" cy="1378118"/>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kern="1200"/>
            <a:t>Tiftik lifleri 120-130 mm uzunlukta ipek lifi gibi parlak ve yumuşak kıvrımlı ve oldukça ince bir liftir.</a:t>
          </a:r>
          <a:endParaRPr lang="en-US" sz="2000" kern="1200"/>
        </a:p>
      </dsp:txBody>
      <dsp:txXfrm>
        <a:off x="0" y="4198735"/>
        <a:ext cx="4879728" cy="1378118"/>
      </dsp:txXfrm>
    </dsp:sp>
    <dsp:sp modelId="{173F4D3E-1E09-40A1-B5F6-E1CFCDBAA3BB}">
      <dsp:nvSpPr>
        <dsp:cNvPr id="0" name=""/>
        <dsp:cNvSpPr/>
      </dsp:nvSpPr>
      <dsp:spPr>
        <a:xfrm rot="10800000">
          <a:off x="0" y="2099860"/>
          <a:ext cx="4879728" cy="2119546"/>
        </a:xfrm>
        <a:prstGeom prst="upArrowCallou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kern="1200"/>
            <a:t>Günümüzde dünyada yıllık üretim 25 bin ton olup en büyük üreticiler Güney Afrika, Teksas, Türkiye, Avustralya, Lesotho ve Arjantindir.</a:t>
          </a:r>
          <a:endParaRPr lang="en-US" sz="2000" kern="1200"/>
        </a:p>
      </dsp:txBody>
      <dsp:txXfrm rot="10800000">
        <a:off x="0" y="2099860"/>
        <a:ext cx="4879728" cy="1377217"/>
      </dsp:txXfrm>
    </dsp:sp>
    <dsp:sp modelId="{39FB22BA-8C7F-4EDE-AA8A-5D4AD5C004BD}">
      <dsp:nvSpPr>
        <dsp:cNvPr id="0" name=""/>
        <dsp:cNvSpPr/>
      </dsp:nvSpPr>
      <dsp:spPr>
        <a:xfrm rot="10800000">
          <a:off x="0" y="985"/>
          <a:ext cx="4879728" cy="2119546"/>
        </a:xfrm>
        <a:prstGeom prst="upArrowCallou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kern="1200"/>
            <a:t>Orijini Türkiye olmakla beraber Güney Afrika kalite ve miktar açısından tiftik üretiminde öne çıkan bir ülkedir.</a:t>
          </a:r>
          <a:endParaRPr lang="en-US" sz="2000" kern="1200"/>
        </a:p>
      </dsp:txBody>
      <dsp:txXfrm rot="10800000">
        <a:off x="0" y="985"/>
        <a:ext cx="4879728" cy="1377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B301F-AC20-4B18-8D90-6850668D9700}">
      <dsp:nvSpPr>
        <dsp:cNvPr id="0" name=""/>
        <dsp:cNvSpPr/>
      </dsp:nvSpPr>
      <dsp:spPr>
        <a:xfrm>
          <a:off x="0" y="0"/>
          <a:ext cx="5967633" cy="1090909"/>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Keçeleşme yeteneği çok azdır</a:t>
          </a:r>
          <a:endParaRPr lang="en-US" sz="1400" kern="1200"/>
        </a:p>
      </dsp:txBody>
      <dsp:txXfrm>
        <a:off x="31952" y="31952"/>
        <a:ext cx="4698274" cy="1027005"/>
      </dsp:txXfrm>
    </dsp:sp>
    <dsp:sp modelId="{C78B4153-6A42-4A55-8B4A-4A78DBBAF787}">
      <dsp:nvSpPr>
        <dsp:cNvPr id="0" name=""/>
        <dsp:cNvSpPr/>
      </dsp:nvSpPr>
      <dsp:spPr>
        <a:xfrm>
          <a:off x="499789" y="1289256"/>
          <a:ext cx="5967633" cy="1090909"/>
        </a:xfrm>
        <a:prstGeom prst="roundRect">
          <a:avLst>
            <a:gd name="adj" fmla="val 10000"/>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Güzel boya tutar</a:t>
          </a:r>
          <a:endParaRPr lang="en-US" sz="1400" kern="1200"/>
        </a:p>
      </dsp:txBody>
      <dsp:txXfrm>
        <a:off x="531741" y="1321208"/>
        <a:ext cx="4694849" cy="1027005"/>
      </dsp:txXfrm>
    </dsp:sp>
    <dsp:sp modelId="{CDA9FFD2-051E-4200-AF86-3E48355C1995}">
      <dsp:nvSpPr>
        <dsp:cNvPr id="0" name=""/>
        <dsp:cNvSpPr/>
      </dsp:nvSpPr>
      <dsp:spPr>
        <a:xfrm>
          <a:off x="992119" y="2578513"/>
          <a:ext cx="5967633" cy="1090909"/>
        </a:xfrm>
        <a:prstGeom prst="roundRect">
          <a:avLst>
            <a:gd name="adj" fmla="val 10000"/>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İşlenmesi zordur bu yüzden pahalı bir liftir</a:t>
          </a:r>
          <a:endParaRPr lang="en-US" sz="1400" kern="1200"/>
        </a:p>
      </dsp:txBody>
      <dsp:txXfrm>
        <a:off x="1024071" y="2610465"/>
        <a:ext cx="4702308" cy="1027005"/>
      </dsp:txXfrm>
    </dsp:sp>
    <dsp:sp modelId="{FEECCF6E-1FB2-4080-A6FE-152DA1508E69}">
      <dsp:nvSpPr>
        <dsp:cNvPr id="0" name=""/>
        <dsp:cNvSpPr/>
      </dsp:nvSpPr>
      <dsp:spPr>
        <a:xfrm>
          <a:off x="1491908" y="3867770"/>
          <a:ext cx="5967633" cy="1090909"/>
        </a:xfrm>
        <a:prstGeom prst="roundRect">
          <a:avLst>
            <a:gd name="adj" fmla="val 10000"/>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Özellikle kabartmalı hareli kadife kumaşlar, ince yazlık kumaşlar, erkek ve kadın giyim kumaşları, mobilya yüzleri, döşemelik, perdelik ve astarlık kumaşlar, takma sakal ve peruk yapımı, tela ve halı yapımında kullanılmaktadır</a:t>
          </a:r>
          <a:endParaRPr lang="en-US" sz="1400" kern="1200"/>
        </a:p>
      </dsp:txBody>
      <dsp:txXfrm>
        <a:off x="1523860" y="3899722"/>
        <a:ext cx="4694849" cy="1027005"/>
      </dsp:txXfrm>
    </dsp:sp>
    <dsp:sp modelId="{2B5A6A1C-1E7F-4352-B6C1-BE68BAF8D13C}">
      <dsp:nvSpPr>
        <dsp:cNvPr id="0" name=""/>
        <dsp:cNvSpPr/>
      </dsp:nvSpPr>
      <dsp:spPr>
        <a:xfrm>
          <a:off x="5258542" y="835537"/>
          <a:ext cx="709091" cy="709091"/>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5418087" y="835537"/>
        <a:ext cx="390001" cy="533591"/>
      </dsp:txXfrm>
    </dsp:sp>
    <dsp:sp modelId="{CF1AE1F6-AD6B-41FD-A8C4-1E2B9826473C}">
      <dsp:nvSpPr>
        <dsp:cNvPr id="0" name=""/>
        <dsp:cNvSpPr/>
      </dsp:nvSpPr>
      <dsp:spPr>
        <a:xfrm>
          <a:off x="5758331" y="2124794"/>
          <a:ext cx="709091" cy="709091"/>
        </a:xfrm>
        <a:prstGeom prst="downArrow">
          <a:avLst>
            <a:gd name="adj1" fmla="val 55000"/>
            <a:gd name="adj2" fmla="val 45000"/>
          </a:avLst>
        </a:prstGeom>
        <a:solidFill>
          <a:schemeClr val="accent2">
            <a:tint val="40000"/>
            <a:alpha val="90000"/>
            <a:hueOff val="-17911"/>
            <a:satOff val="-27334"/>
            <a:lumOff val="-2823"/>
            <a:alphaOff val="0"/>
          </a:schemeClr>
        </a:solidFill>
        <a:ln w="34925" cap="flat" cmpd="sng" algn="in">
          <a:solidFill>
            <a:schemeClr val="accent2">
              <a:tint val="40000"/>
              <a:alpha val="90000"/>
              <a:hueOff val="-17911"/>
              <a:satOff val="-27334"/>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5917876" y="2124794"/>
        <a:ext cx="390001" cy="533591"/>
      </dsp:txXfrm>
    </dsp:sp>
    <dsp:sp modelId="{2BFA015E-5A11-4023-BBC5-16A8C6A849D3}">
      <dsp:nvSpPr>
        <dsp:cNvPr id="0" name=""/>
        <dsp:cNvSpPr/>
      </dsp:nvSpPr>
      <dsp:spPr>
        <a:xfrm>
          <a:off x="6250661" y="3414051"/>
          <a:ext cx="709091" cy="709091"/>
        </a:xfrm>
        <a:prstGeom prst="downArrow">
          <a:avLst>
            <a:gd name="adj1" fmla="val 55000"/>
            <a:gd name="adj2" fmla="val 45000"/>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410206" y="3414051"/>
        <a:ext cx="390001" cy="533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AE602-69AE-4F37-AD83-2A1E421B0F55}">
      <dsp:nvSpPr>
        <dsp:cNvPr id="0" name=""/>
        <dsp:cNvSpPr/>
      </dsp:nvSpPr>
      <dsp:spPr>
        <a:xfrm>
          <a:off x="0" y="2723"/>
          <a:ext cx="4879728"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D9ADC-7507-4C61-8DA3-4F577A153859}">
      <dsp:nvSpPr>
        <dsp:cNvPr id="0" name=""/>
        <dsp:cNvSpPr/>
      </dsp:nvSpPr>
      <dsp:spPr>
        <a:xfrm>
          <a:off x="0" y="2723"/>
          <a:ext cx="4879728"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En önemli özelliğidir</a:t>
          </a:r>
          <a:endParaRPr lang="en-US" sz="2500" kern="1200"/>
        </a:p>
      </dsp:txBody>
      <dsp:txXfrm>
        <a:off x="0" y="2723"/>
        <a:ext cx="4879728" cy="1857464"/>
      </dsp:txXfrm>
    </dsp:sp>
    <dsp:sp modelId="{6385D2CF-39A9-403E-8094-A102E2B15078}">
      <dsp:nvSpPr>
        <dsp:cNvPr id="0" name=""/>
        <dsp:cNvSpPr/>
      </dsp:nvSpPr>
      <dsp:spPr>
        <a:xfrm>
          <a:off x="0" y="1860187"/>
          <a:ext cx="4879728" cy="0"/>
        </a:xfrm>
        <a:prstGeom prst="lin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4E282-A019-45AA-B1C6-4B0312B6D658}">
      <dsp:nvSpPr>
        <dsp:cNvPr id="0" name=""/>
        <dsp:cNvSpPr/>
      </dsp:nvSpPr>
      <dsp:spPr>
        <a:xfrm>
          <a:off x="0" y="1860187"/>
          <a:ext cx="4879728"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Çap genişliği 10-90 mikron arasında değişiklik gösterir</a:t>
          </a:r>
          <a:endParaRPr lang="en-US" sz="2500" kern="1200"/>
        </a:p>
      </dsp:txBody>
      <dsp:txXfrm>
        <a:off x="0" y="1860187"/>
        <a:ext cx="4879728" cy="1857464"/>
      </dsp:txXfrm>
    </dsp:sp>
    <dsp:sp modelId="{2BBC5A72-F705-4126-A9DA-1A10F843E549}">
      <dsp:nvSpPr>
        <dsp:cNvPr id="0" name=""/>
        <dsp:cNvSpPr/>
      </dsp:nvSpPr>
      <dsp:spPr>
        <a:xfrm>
          <a:off x="0" y="3717652"/>
          <a:ext cx="4879728"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7345DF-8D17-4008-912C-804A055DF6F0}">
      <dsp:nvSpPr>
        <dsp:cNvPr id="0" name=""/>
        <dsp:cNvSpPr/>
      </dsp:nvSpPr>
      <dsp:spPr>
        <a:xfrm>
          <a:off x="0" y="3717652"/>
          <a:ext cx="4879728"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En ince lifler oğlak da bulunur 10-40 mikron arasında değişiklik gösterir kısaca hayvan yaşlandıkça lifleri kalınlaşma gösterir</a:t>
          </a:r>
          <a:endParaRPr lang="en-US" sz="2500" kern="1200"/>
        </a:p>
      </dsp:txBody>
      <dsp:txXfrm>
        <a:off x="0" y="3717652"/>
        <a:ext cx="4879728" cy="1857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E41AA-C901-42B2-BF07-32493A1597CA}">
      <dsp:nvSpPr>
        <dsp:cNvPr id="0" name=""/>
        <dsp:cNvSpPr/>
      </dsp:nvSpPr>
      <dsp:spPr>
        <a:xfrm>
          <a:off x="0" y="275480"/>
          <a:ext cx="2331106" cy="1398664"/>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baseline="0"/>
            <a:t>Döşemelik kumaşlar (tren ve otomobil döşemelikleri), </a:t>
          </a:r>
          <a:endParaRPr lang="en-US" sz="2300" kern="1200"/>
        </a:p>
      </dsp:txBody>
      <dsp:txXfrm>
        <a:off x="0" y="275480"/>
        <a:ext cx="2331106" cy="1398664"/>
      </dsp:txXfrm>
    </dsp:sp>
    <dsp:sp modelId="{E130A2D7-6C66-459F-8847-300C63D4B845}">
      <dsp:nvSpPr>
        <dsp:cNvPr id="0" name=""/>
        <dsp:cNvSpPr/>
      </dsp:nvSpPr>
      <dsp:spPr>
        <a:xfrm>
          <a:off x="2564217" y="275480"/>
          <a:ext cx="2331106" cy="1398664"/>
        </a:xfrm>
        <a:prstGeom prst="rect">
          <a:avLst/>
        </a:prstGeom>
        <a:solidFill>
          <a:schemeClr val="accent2">
            <a:hueOff val="-41413"/>
            <a:satOff val="-13584"/>
            <a:lumOff val="-495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baseline="0"/>
            <a:t>Yazlık erkek takım elbiselik kumaşları,</a:t>
          </a:r>
          <a:endParaRPr lang="en-US" sz="2300" kern="1200"/>
        </a:p>
      </dsp:txBody>
      <dsp:txXfrm>
        <a:off x="2564217" y="275480"/>
        <a:ext cx="2331106" cy="1398664"/>
      </dsp:txXfrm>
    </dsp:sp>
    <dsp:sp modelId="{2F7B53A9-F30E-4CAE-92A1-C60C74358DCF}">
      <dsp:nvSpPr>
        <dsp:cNvPr id="0" name=""/>
        <dsp:cNvSpPr/>
      </dsp:nvSpPr>
      <dsp:spPr>
        <a:xfrm>
          <a:off x="5128435" y="275480"/>
          <a:ext cx="2331106" cy="1398664"/>
        </a:xfrm>
        <a:prstGeom prst="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baseline="0"/>
            <a:t>Abiye giyim kumaşları, </a:t>
          </a:r>
          <a:endParaRPr lang="en-US" sz="2300" kern="1200"/>
        </a:p>
      </dsp:txBody>
      <dsp:txXfrm>
        <a:off x="5128435" y="275480"/>
        <a:ext cx="2331106" cy="1398664"/>
      </dsp:txXfrm>
    </dsp:sp>
    <dsp:sp modelId="{39BA9F6E-7A5F-44F7-945E-F77C841957E8}">
      <dsp:nvSpPr>
        <dsp:cNvPr id="0" name=""/>
        <dsp:cNvSpPr/>
      </dsp:nvSpPr>
      <dsp:spPr>
        <a:xfrm>
          <a:off x="1282108" y="1907255"/>
          <a:ext cx="2331106" cy="1398664"/>
        </a:xfrm>
        <a:prstGeom prst="rect">
          <a:avLst/>
        </a:prstGeom>
        <a:solidFill>
          <a:schemeClr val="accent2">
            <a:hueOff val="-124240"/>
            <a:satOff val="-40751"/>
            <a:lumOff val="-1485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baseline="0"/>
            <a:t>Peruk ve takma sakal yapımı, </a:t>
          </a:r>
          <a:endParaRPr lang="en-US" sz="2300" kern="1200"/>
        </a:p>
      </dsp:txBody>
      <dsp:txXfrm>
        <a:off x="1282108" y="1907255"/>
        <a:ext cx="2331106" cy="1398664"/>
      </dsp:txXfrm>
    </dsp:sp>
    <dsp:sp modelId="{66139C2F-CB11-4A3B-AC11-06BD70DBDA2E}">
      <dsp:nvSpPr>
        <dsp:cNvPr id="0" name=""/>
        <dsp:cNvSpPr/>
      </dsp:nvSpPr>
      <dsp:spPr>
        <a:xfrm>
          <a:off x="3846326" y="1907255"/>
          <a:ext cx="2331106" cy="1398664"/>
        </a:xfrm>
        <a:prstGeom prst="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baseline="0"/>
            <a:t>Pamuk, yün, rayon gibi liflerle karıştırılarak</a:t>
          </a:r>
          <a:endParaRPr lang="en-US" sz="2300" kern="1200"/>
        </a:p>
      </dsp:txBody>
      <dsp:txXfrm>
        <a:off x="3846326" y="1907255"/>
        <a:ext cx="2331106" cy="13986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78F6C-39AC-4FD2-9053-2E59A0BA3EB6}">
      <dsp:nvSpPr>
        <dsp:cNvPr id="0" name=""/>
        <dsp:cNvSpPr/>
      </dsp:nvSpPr>
      <dsp:spPr>
        <a:xfrm>
          <a:off x="0" y="680"/>
          <a:ext cx="4879728"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B46ED-F222-4913-B9FA-947CFC4C6C3F}">
      <dsp:nvSpPr>
        <dsp:cNvPr id="0" name=""/>
        <dsp:cNvSpPr/>
      </dsp:nvSpPr>
      <dsp:spPr>
        <a:xfrm>
          <a:off x="0" y="680"/>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solidFill>
                <a:schemeClr val="accent2">
                  <a:lumMod val="75000"/>
                </a:schemeClr>
              </a:solidFill>
            </a:rPr>
            <a:t>Tiftik Dokumalar</a:t>
          </a:r>
          <a:endParaRPr lang="en-US" sz="1800" b="1" kern="1200" dirty="0">
            <a:solidFill>
              <a:schemeClr val="accent2">
                <a:lumMod val="75000"/>
              </a:schemeClr>
            </a:solidFill>
          </a:endParaRPr>
        </a:p>
      </dsp:txBody>
      <dsp:txXfrm>
        <a:off x="0" y="680"/>
        <a:ext cx="4879728" cy="371765"/>
      </dsp:txXfrm>
    </dsp:sp>
    <dsp:sp modelId="{55E04369-E1E0-4250-846B-2C022B09CDA7}">
      <dsp:nvSpPr>
        <dsp:cNvPr id="0" name=""/>
        <dsp:cNvSpPr/>
      </dsp:nvSpPr>
      <dsp:spPr>
        <a:xfrm>
          <a:off x="0" y="372446"/>
          <a:ext cx="4879728" cy="0"/>
        </a:xfrm>
        <a:prstGeom prst="line">
          <a:avLst/>
        </a:prstGeom>
        <a:solidFill>
          <a:schemeClr val="accent2">
            <a:hueOff val="-11832"/>
            <a:satOff val="-3881"/>
            <a:lumOff val="-1414"/>
            <a:alphaOff val="0"/>
          </a:schemeClr>
        </a:solidFill>
        <a:ln w="34925" cap="flat" cmpd="sng" algn="in">
          <a:solidFill>
            <a:schemeClr val="accent2">
              <a:hueOff val="-11832"/>
              <a:satOff val="-3881"/>
              <a:lumOff val="-14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A7929B-0660-4B62-9CEF-DC865B35F38B}">
      <dsp:nvSpPr>
        <dsp:cNvPr id="0" name=""/>
        <dsp:cNvSpPr/>
      </dsp:nvSpPr>
      <dsp:spPr>
        <a:xfrm>
          <a:off x="0" y="372446"/>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SOF dokuma</a:t>
          </a:r>
          <a:endParaRPr lang="en-US" sz="1800" kern="1200"/>
        </a:p>
      </dsp:txBody>
      <dsp:txXfrm>
        <a:off x="0" y="372446"/>
        <a:ext cx="4879728" cy="371765"/>
      </dsp:txXfrm>
    </dsp:sp>
    <dsp:sp modelId="{6CA678AE-9637-4EA1-9F49-184A271FE980}">
      <dsp:nvSpPr>
        <dsp:cNvPr id="0" name=""/>
        <dsp:cNvSpPr/>
      </dsp:nvSpPr>
      <dsp:spPr>
        <a:xfrm>
          <a:off x="0" y="744211"/>
          <a:ext cx="4879728" cy="0"/>
        </a:xfrm>
        <a:prstGeom prst="line">
          <a:avLst/>
        </a:prstGeom>
        <a:solidFill>
          <a:schemeClr val="accent2">
            <a:hueOff val="-23665"/>
            <a:satOff val="-7762"/>
            <a:lumOff val="-2829"/>
            <a:alphaOff val="0"/>
          </a:schemeClr>
        </a:solidFill>
        <a:ln w="34925" cap="flat" cmpd="sng" algn="in">
          <a:solidFill>
            <a:schemeClr val="accent2">
              <a:hueOff val="-23665"/>
              <a:satOff val="-7762"/>
              <a:lumOff val="-2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D6339-69B3-4E76-9C22-13D0544BCF10}">
      <dsp:nvSpPr>
        <dsp:cNvPr id="0" name=""/>
        <dsp:cNvSpPr/>
      </dsp:nvSpPr>
      <dsp:spPr>
        <a:xfrm>
          <a:off x="0" y="744211"/>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Şal ya da Şalşapik dokuma</a:t>
          </a:r>
          <a:endParaRPr lang="en-US" sz="1800" kern="1200"/>
        </a:p>
      </dsp:txBody>
      <dsp:txXfrm>
        <a:off x="0" y="744211"/>
        <a:ext cx="4879728" cy="371765"/>
      </dsp:txXfrm>
    </dsp:sp>
    <dsp:sp modelId="{4399457B-150C-41AD-877C-28D87727E2B6}">
      <dsp:nvSpPr>
        <dsp:cNvPr id="0" name=""/>
        <dsp:cNvSpPr/>
      </dsp:nvSpPr>
      <dsp:spPr>
        <a:xfrm>
          <a:off x="0" y="1115976"/>
          <a:ext cx="4879728" cy="0"/>
        </a:xfrm>
        <a:prstGeom prst="line">
          <a:avLst/>
        </a:prstGeom>
        <a:solidFill>
          <a:schemeClr val="accent2">
            <a:hueOff val="-35497"/>
            <a:satOff val="-11643"/>
            <a:lumOff val="-4243"/>
            <a:alphaOff val="0"/>
          </a:schemeClr>
        </a:solidFill>
        <a:ln w="34925" cap="flat" cmpd="sng" algn="in">
          <a:solidFill>
            <a:schemeClr val="accent2">
              <a:hueOff val="-35497"/>
              <a:satOff val="-11643"/>
              <a:lumOff val="-42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9E483-7AD4-4E4F-AD7D-384A16444785}">
      <dsp:nvSpPr>
        <dsp:cNvPr id="0" name=""/>
        <dsp:cNvSpPr/>
      </dsp:nvSpPr>
      <dsp:spPr>
        <a:xfrm>
          <a:off x="0" y="1115976"/>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Siirt Battaniyesi</a:t>
          </a:r>
          <a:endParaRPr lang="en-US" sz="1800" kern="1200"/>
        </a:p>
      </dsp:txBody>
      <dsp:txXfrm>
        <a:off x="0" y="1115976"/>
        <a:ext cx="4879728" cy="371765"/>
      </dsp:txXfrm>
    </dsp:sp>
    <dsp:sp modelId="{090E2723-1E6A-402F-9B04-6070D7CEFE34}">
      <dsp:nvSpPr>
        <dsp:cNvPr id="0" name=""/>
        <dsp:cNvSpPr/>
      </dsp:nvSpPr>
      <dsp:spPr>
        <a:xfrm>
          <a:off x="0" y="1487741"/>
          <a:ext cx="4879728" cy="0"/>
        </a:xfrm>
        <a:prstGeom prst="line">
          <a:avLst/>
        </a:prstGeom>
        <a:solidFill>
          <a:schemeClr val="accent2">
            <a:hueOff val="-47330"/>
            <a:satOff val="-15524"/>
            <a:lumOff val="-5658"/>
            <a:alphaOff val="0"/>
          </a:schemeClr>
        </a:solidFill>
        <a:ln w="34925" cap="flat" cmpd="sng" algn="in">
          <a:solidFill>
            <a:schemeClr val="accent2">
              <a:hueOff val="-47330"/>
              <a:satOff val="-15524"/>
              <a:lumOff val="-56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46D0A-C805-46E7-A6A5-F1687061B853}">
      <dsp:nvSpPr>
        <dsp:cNvPr id="0" name=""/>
        <dsp:cNvSpPr/>
      </dsp:nvSpPr>
      <dsp:spPr>
        <a:xfrm>
          <a:off x="0" y="1487741"/>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Kese </a:t>
          </a:r>
          <a:endParaRPr lang="en-US" sz="1800" kern="1200"/>
        </a:p>
      </dsp:txBody>
      <dsp:txXfrm>
        <a:off x="0" y="1487741"/>
        <a:ext cx="4879728" cy="371765"/>
      </dsp:txXfrm>
    </dsp:sp>
    <dsp:sp modelId="{511B2645-15B1-4707-BA74-7E454CAEF61A}">
      <dsp:nvSpPr>
        <dsp:cNvPr id="0" name=""/>
        <dsp:cNvSpPr/>
      </dsp:nvSpPr>
      <dsp:spPr>
        <a:xfrm>
          <a:off x="0" y="1859506"/>
          <a:ext cx="4879728" cy="0"/>
        </a:xfrm>
        <a:prstGeom prst="line">
          <a:avLst/>
        </a:prstGeom>
        <a:solidFill>
          <a:schemeClr val="accent2">
            <a:hueOff val="-59162"/>
            <a:satOff val="-19405"/>
            <a:lumOff val="-7073"/>
            <a:alphaOff val="0"/>
          </a:schemeClr>
        </a:solidFill>
        <a:ln w="34925" cap="flat" cmpd="sng" algn="in">
          <a:solidFill>
            <a:schemeClr val="accent2">
              <a:hueOff val="-59162"/>
              <a:satOff val="-19405"/>
              <a:lumOff val="-70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00566-915B-42B1-B4C6-B578827D6063}">
      <dsp:nvSpPr>
        <dsp:cNvPr id="0" name=""/>
        <dsp:cNvSpPr/>
      </dsp:nvSpPr>
      <dsp:spPr>
        <a:xfrm>
          <a:off x="0" y="1859506"/>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solidFill>
                <a:schemeClr val="accent2">
                  <a:lumMod val="75000"/>
                </a:schemeClr>
              </a:solidFill>
            </a:rPr>
            <a:t>Tiftik Örme Ürünler</a:t>
          </a:r>
          <a:endParaRPr lang="en-US" sz="1800" b="1" kern="1200" dirty="0">
            <a:solidFill>
              <a:schemeClr val="accent2">
                <a:lumMod val="75000"/>
              </a:schemeClr>
            </a:solidFill>
          </a:endParaRPr>
        </a:p>
      </dsp:txBody>
      <dsp:txXfrm>
        <a:off x="0" y="1859506"/>
        <a:ext cx="4879728" cy="371765"/>
      </dsp:txXfrm>
    </dsp:sp>
    <dsp:sp modelId="{B5E2DE28-80F5-4388-9812-2BEF07644625}">
      <dsp:nvSpPr>
        <dsp:cNvPr id="0" name=""/>
        <dsp:cNvSpPr/>
      </dsp:nvSpPr>
      <dsp:spPr>
        <a:xfrm>
          <a:off x="0" y="2231272"/>
          <a:ext cx="4879728" cy="0"/>
        </a:xfrm>
        <a:prstGeom prst="line">
          <a:avLst/>
        </a:prstGeom>
        <a:solidFill>
          <a:schemeClr val="accent2">
            <a:hueOff val="-70995"/>
            <a:satOff val="-23286"/>
            <a:lumOff val="-8487"/>
            <a:alphaOff val="0"/>
          </a:schemeClr>
        </a:solidFill>
        <a:ln w="34925" cap="flat" cmpd="sng" algn="in">
          <a:solidFill>
            <a:schemeClr val="accent2">
              <a:hueOff val="-70995"/>
              <a:satOff val="-23286"/>
              <a:lumOff val="-84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107EE-31E9-493D-8604-1DC908547495}">
      <dsp:nvSpPr>
        <dsp:cNvPr id="0" name=""/>
        <dsp:cNvSpPr/>
      </dsp:nvSpPr>
      <dsp:spPr>
        <a:xfrm>
          <a:off x="0" y="2231272"/>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Kazak</a:t>
          </a:r>
          <a:endParaRPr lang="en-US" sz="1800" kern="1200"/>
        </a:p>
      </dsp:txBody>
      <dsp:txXfrm>
        <a:off x="0" y="2231272"/>
        <a:ext cx="4879728" cy="371765"/>
      </dsp:txXfrm>
    </dsp:sp>
    <dsp:sp modelId="{E7029990-7A14-4636-9D69-B1ABDC48EE58}">
      <dsp:nvSpPr>
        <dsp:cNvPr id="0" name=""/>
        <dsp:cNvSpPr/>
      </dsp:nvSpPr>
      <dsp:spPr>
        <a:xfrm>
          <a:off x="0" y="2603037"/>
          <a:ext cx="4879728" cy="0"/>
        </a:xfrm>
        <a:prstGeom prst="line">
          <a:avLst/>
        </a:prstGeom>
        <a:solidFill>
          <a:schemeClr val="accent2">
            <a:hueOff val="-82827"/>
            <a:satOff val="-27168"/>
            <a:lumOff val="-9901"/>
            <a:alphaOff val="0"/>
          </a:schemeClr>
        </a:solidFill>
        <a:ln w="34925" cap="flat" cmpd="sng" algn="in">
          <a:solidFill>
            <a:schemeClr val="accent2">
              <a:hueOff val="-82827"/>
              <a:satOff val="-27168"/>
              <a:lumOff val="-99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05BE8-7AF4-4A94-A1D0-BE570F0DCD0B}">
      <dsp:nvSpPr>
        <dsp:cNvPr id="0" name=""/>
        <dsp:cNvSpPr/>
      </dsp:nvSpPr>
      <dsp:spPr>
        <a:xfrm>
          <a:off x="0" y="2603037"/>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Süveter</a:t>
          </a:r>
          <a:endParaRPr lang="en-US" sz="1800" kern="1200"/>
        </a:p>
      </dsp:txBody>
      <dsp:txXfrm>
        <a:off x="0" y="2603037"/>
        <a:ext cx="4879728" cy="371765"/>
      </dsp:txXfrm>
    </dsp:sp>
    <dsp:sp modelId="{BE2B7968-2D9F-4CBE-8435-B49CF21DE5A1}">
      <dsp:nvSpPr>
        <dsp:cNvPr id="0" name=""/>
        <dsp:cNvSpPr/>
      </dsp:nvSpPr>
      <dsp:spPr>
        <a:xfrm>
          <a:off x="0" y="2974802"/>
          <a:ext cx="4879728" cy="0"/>
        </a:xfrm>
        <a:prstGeom prst="line">
          <a:avLst/>
        </a:prstGeom>
        <a:solidFill>
          <a:schemeClr val="accent2">
            <a:hueOff val="-94659"/>
            <a:satOff val="-31049"/>
            <a:lumOff val="-11316"/>
            <a:alphaOff val="0"/>
          </a:schemeClr>
        </a:solidFill>
        <a:ln w="34925" cap="flat" cmpd="sng" algn="in">
          <a:solidFill>
            <a:schemeClr val="accent2">
              <a:hueOff val="-94659"/>
              <a:satOff val="-31049"/>
              <a:lumOff val="-113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23E8B-8508-4A99-B69C-7F4C3F8EB774}">
      <dsp:nvSpPr>
        <dsp:cNvPr id="0" name=""/>
        <dsp:cNvSpPr/>
      </dsp:nvSpPr>
      <dsp:spPr>
        <a:xfrm>
          <a:off x="0" y="2974802"/>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Hırka</a:t>
          </a:r>
          <a:endParaRPr lang="en-US" sz="1800" kern="1200"/>
        </a:p>
      </dsp:txBody>
      <dsp:txXfrm>
        <a:off x="0" y="2974802"/>
        <a:ext cx="4879728" cy="371765"/>
      </dsp:txXfrm>
    </dsp:sp>
    <dsp:sp modelId="{214C3390-8001-4144-A2FF-C964F5F3E386}">
      <dsp:nvSpPr>
        <dsp:cNvPr id="0" name=""/>
        <dsp:cNvSpPr/>
      </dsp:nvSpPr>
      <dsp:spPr>
        <a:xfrm>
          <a:off x="0" y="3346567"/>
          <a:ext cx="4879728" cy="0"/>
        </a:xfrm>
        <a:prstGeom prst="line">
          <a:avLst/>
        </a:prstGeom>
        <a:solidFill>
          <a:schemeClr val="accent2">
            <a:hueOff val="-106492"/>
            <a:satOff val="-34930"/>
            <a:lumOff val="-12731"/>
            <a:alphaOff val="0"/>
          </a:schemeClr>
        </a:solidFill>
        <a:ln w="34925" cap="flat" cmpd="sng" algn="in">
          <a:solidFill>
            <a:schemeClr val="accent2">
              <a:hueOff val="-106492"/>
              <a:satOff val="-34930"/>
              <a:lumOff val="-127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2E9A2-E6C6-42CB-80AE-F495218C6E90}">
      <dsp:nvSpPr>
        <dsp:cNvPr id="0" name=""/>
        <dsp:cNvSpPr/>
      </dsp:nvSpPr>
      <dsp:spPr>
        <a:xfrm>
          <a:off x="0" y="3346567"/>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Atkı</a:t>
          </a:r>
          <a:endParaRPr lang="en-US" sz="1800" kern="1200"/>
        </a:p>
      </dsp:txBody>
      <dsp:txXfrm>
        <a:off x="0" y="3346567"/>
        <a:ext cx="4879728" cy="371765"/>
      </dsp:txXfrm>
    </dsp:sp>
    <dsp:sp modelId="{6ADA45D4-D526-4F20-A180-9D3C64EC4BD2}">
      <dsp:nvSpPr>
        <dsp:cNvPr id="0" name=""/>
        <dsp:cNvSpPr/>
      </dsp:nvSpPr>
      <dsp:spPr>
        <a:xfrm>
          <a:off x="0" y="3718333"/>
          <a:ext cx="4879728" cy="0"/>
        </a:xfrm>
        <a:prstGeom prst="line">
          <a:avLst/>
        </a:prstGeom>
        <a:solidFill>
          <a:schemeClr val="accent2">
            <a:hueOff val="-118324"/>
            <a:satOff val="-38811"/>
            <a:lumOff val="-14145"/>
            <a:alphaOff val="0"/>
          </a:schemeClr>
        </a:solidFill>
        <a:ln w="34925" cap="flat" cmpd="sng" algn="in">
          <a:solidFill>
            <a:schemeClr val="accent2">
              <a:hueOff val="-118324"/>
              <a:satOff val="-38811"/>
              <a:lumOff val="-141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403DD-F394-4324-9D18-417A4A678116}">
      <dsp:nvSpPr>
        <dsp:cNvPr id="0" name=""/>
        <dsp:cNvSpPr/>
      </dsp:nvSpPr>
      <dsp:spPr>
        <a:xfrm>
          <a:off x="0" y="3718333"/>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Bere</a:t>
          </a:r>
          <a:endParaRPr lang="en-US" sz="1800" kern="1200"/>
        </a:p>
      </dsp:txBody>
      <dsp:txXfrm>
        <a:off x="0" y="3718333"/>
        <a:ext cx="4879728" cy="371765"/>
      </dsp:txXfrm>
    </dsp:sp>
    <dsp:sp modelId="{6BD25058-F162-4EDE-855D-9617D28CB246}">
      <dsp:nvSpPr>
        <dsp:cNvPr id="0" name=""/>
        <dsp:cNvSpPr/>
      </dsp:nvSpPr>
      <dsp:spPr>
        <a:xfrm>
          <a:off x="0" y="4090098"/>
          <a:ext cx="4879728" cy="0"/>
        </a:xfrm>
        <a:prstGeom prst="line">
          <a:avLst/>
        </a:prstGeom>
        <a:solidFill>
          <a:schemeClr val="accent2">
            <a:hueOff val="-130157"/>
            <a:satOff val="-42692"/>
            <a:lumOff val="-15559"/>
            <a:alphaOff val="0"/>
          </a:schemeClr>
        </a:solidFill>
        <a:ln w="34925" cap="flat" cmpd="sng" algn="in">
          <a:solidFill>
            <a:schemeClr val="accent2">
              <a:hueOff val="-130157"/>
              <a:satOff val="-42692"/>
              <a:lumOff val="-155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64892-0603-41DD-93A3-54206800616E}">
      <dsp:nvSpPr>
        <dsp:cNvPr id="0" name=""/>
        <dsp:cNvSpPr/>
      </dsp:nvSpPr>
      <dsp:spPr>
        <a:xfrm>
          <a:off x="0" y="4090098"/>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Eldiven</a:t>
          </a:r>
          <a:endParaRPr lang="en-US" sz="1800" kern="1200"/>
        </a:p>
      </dsp:txBody>
      <dsp:txXfrm>
        <a:off x="0" y="4090098"/>
        <a:ext cx="4879728" cy="371765"/>
      </dsp:txXfrm>
    </dsp:sp>
    <dsp:sp modelId="{13E84CB4-FB30-4D22-8736-BD9D6C8A7B06}">
      <dsp:nvSpPr>
        <dsp:cNvPr id="0" name=""/>
        <dsp:cNvSpPr/>
      </dsp:nvSpPr>
      <dsp:spPr>
        <a:xfrm>
          <a:off x="0" y="4461863"/>
          <a:ext cx="4879728" cy="0"/>
        </a:xfrm>
        <a:prstGeom prst="line">
          <a:avLst/>
        </a:prstGeom>
        <a:solidFill>
          <a:schemeClr val="accent2">
            <a:hueOff val="-141989"/>
            <a:satOff val="-46573"/>
            <a:lumOff val="-16974"/>
            <a:alphaOff val="0"/>
          </a:schemeClr>
        </a:solidFill>
        <a:ln w="34925" cap="flat" cmpd="sng" algn="in">
          <a:solidFill>
            <a:schemeClr val="accent2">
              <a:hueOff val="-141989"/>
              <a:satOff val="-46573"/>
              <a:lumOff val="-169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4B695-1B58-4D34-BE02-9189E6C83454}">
      <dsp:nvSpPr>
        <dsp:cNvPr id="0" name=""/>
        <dsp:cNvSpPr/>
      </dsp:nvSpPr>
      <dsp:spPr>
        <a:xfrm>
          <a:off x="0" y="4461863"/>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İçlik</a:t>
          </a:r>
          <a:endParaRPr lang="en-US" sz="1800" kern="1200"/>
        </a:p>
      </dsp:txBody>
      <dsp:txXfrm>
        <a:off x="0" y="4461863"/>
        <a:ext cx="4879728" cy="371765"/>
      </dsp:txXfrm>
    </dsp:sp>
    <dsp:sp modelId="{4B60E81E-8B01-4ED6-800D-A8D2B55EF864}">
      <dsp:nvSpPr>
        <dsp:cNvPr id="0" name=""/>
        <dsp:cNvSpPr/>
      </dsp:nvSpPr>
      <dsp:spPr>
        <a:xfrm>
          <a:off x="0" y="4833628"/>
          <a:ext cx="4879728" cy="0"/>
        </a:xfrm>
        <a:prstGeom prst="line">
          <a:avLst/>
        </a:prstGeom>
        <a:solidFill>
          <a:schemeClr val="accent2">
            <a:hueOff val="-153821"/>
            <a:satOff val="-50454"/>
            <a:lumOff val="-18388"/>
            <a:alphaOff val="0"/>
          </a:schemeClr>
        </a:solidFill>
        <a:ln w="34925" cap="flat" cmpd="sng" algn="in">
          <a:solidFill>
            <a:schemeClr val="accent2">
              <a:hueOff val="-153821"/>
              <a:satOff val="-50454"/>
              <a:lumOff val="-183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1553B-F501-4C36-8053-9DC0CCD909BD}">
      <dsp:nvSpPr>
        <dsp:cNvPr id="0" name=""/>
        <dsp:cNvSpPr/>
      </dsp:nvSpPr>
      <dsp:spPr>
        <a:xfrm>
          <a:off x="0" y="4833628"/>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Çorap</a:t>
          </a:r>
          <a:endParaRPr lang="en-US" sz="1800" kern="1200"/>
        </a:p>
      </dsp:txBody>
      <dsp:txXfrm>
        <a:off x="0" y="4833628"/>
        <a:ext cx="4879728" cy="371765"/>
      </dsp:txXfrm>
    </dsp:sp>
    <dsp:sp modelId="{C69686EA-1776-46E2-9515-04BC130F3CE5}">
      <dsp:nvSpPr>
        <dsp:cNvPr id="0" name=""/>
        <dsp:cNvSpPr/>
      </dsp:nvSpPr>
      <dsp:spPr>
        <a:xfrm>
          <a:off x="0" y="5205393"/>
          <a:ext cx="4879728"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594F55-2A8C-4B7C-9C5F-A5BB4A14C633}">
      <dsp:nvSpPr>
        <dsp:cNvPr id="0" name=""/>
        <dsp:cNvSpPr/>
      </dsp:nvSpPr>
      <dsp:spPr>
        <a:xfrm>
          <a:off x="0" y="5205393"/>
          <a:ext cx="4879728" cy="3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Patik</a:t>
          </a:r>
          <a:endParaRPr lang="en-US" sz="1800" kern="1200"/>
        </a:p>
      </dsp:txBody>
      <dsp:txXfrm>
        <a:off x="0" y="5205393"/>
        <a:ext cx="4879728" cy="3717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FCBB9FF-32C2-41FC-8653-FDFDA84401F4}" type="datetimeFigureOut">
              <a:rPr lang="tr-TR" smtClean="0"/>
              <a:pPr/>
              <a:t>15.04.2020</a:t>
            </a:fld>
            <a:endParaRPr lang="tr-T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913BC6CA-A7C9-4D99-B0D4-F0BE148080CA}" type="slidenum">
              <a:rPr lang="tr-TR" smtClean="0"/>
              <a:pPr/>
              <a:t>‹#›</a:t>
            </a:fld>
            <a:endParaRPr lang="tr-T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2635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BB9FF-32C2-41FC-8653-FDFDA84401F4}" type="datetimeFigureOut">
              <a:rPr lang="tr-TR" smtClean="0"/>
              <a:pPr/>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3BC6CA-A7C9-4D99-B0D4-F0BE148080CA}" type="slidenum">
              <a:rPr lang="tr-TR" smtClean="0"/>
              <a:pPr/>
              <a:t>‹#›</a:t>
            </a:fld>
            <a:endParaRPr lang="tr-TR"/>
          </a:p>
        </p:txBody>
      </p:sp>
    </p:spTree>
    <p:extLst>
      <p:ext uri="{BB962C8B-B14F-4D97-AF65-F5344CB8AC3E}">
        <p14:creationId xmlns:p14="http://schemas.microsoft.com/office/powerpoint/2010/main" val="316742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BB9FF-32C2-41FC-8653-FDFDA84401F4}" type="datetimeFigureOut">
              <a:rPr lang="tr-TR" smtClean="0"/>
              <a:pPr/>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3BC6CA-A7C9-4D99-B0D4-F0BE148080CA}" type="slidenum">
              <a:rPr lang="tr-TR" smtClean="0"/>
              <a:pPr/>
              <a:t>‹#›</a:t>
            </a:fld>
            <a:endParaRPr lang="tr-TR"/>
          </a:p>
        </p:txBody>
      </p:sp>
    </p:spTree>
    <p:extLst>
      <p:ext uri="{BB962C8B-B14F-4D97-AF65-F5344CB8AC3E}">
        <p14:creationId xmlns:p14="http://schemas.microsoft.com/office/powerpoint/2010/main" val="245235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BB9FF-32C2-41FC-8653-FDFDA84401F4}" type="datetimeFigureOut">
              <a:rPr lang="tr-TR" smtClean="0"/>
              <a:pPr/>
              <a:t>15.04.2020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3BC6CA-A7C9-4D99-B0D4-F0BE148080CA}" type="slidenum">
              <a:rPr lang="tr-TR" smtClean="0"/>
              <a:pPr/>
              <a:t>‹#›</a:t>
            </a:fld>
            <a:endParaRPr lang="tr-TR"/>
          </a:p>
        </p:txBody>
      </p:sp>
    </p:spTree>
    <p:extLst>
      <p:ext uri="{BB962C8B-B14F-4D97-AF65-F5344CB8AC3E}">
        <p14:creationId xmlns:p14="http://schemas.microsoft.com/office/powerpoint/2010/main" val="319702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CFCBB9FF-32C2-41FC-8653-FDFDA84401F4}" type="datetimeFigureOut">
              <a:rPr lang="tr-TR" smtClean="0"/>
              <a:pPr/>
              <a:t>15.04.2020</a:t>
            </a:fld>
            <a:endParaRPr lang="tr-T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913BC6CA-A7C9-4D99-B0D4-F0BE148080CA}" type="slidenum">
              <a:rPr lang="tr-TR" smtClean="0"/>
              <a:pPr/>
              <a:t>‹#›</a:t>
            </a:fld>
            <a:endParaRPr lang="tr-T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867822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CBB9FF-32C2-41FC-8653-FDFDA84401F4}" type="datetimeFigureOut">
              <a:rPr lang="tr-TR" smtClean="0"/>
              <a:pPr/>
              <a:t>15.04.2020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3BC6CA-A7C9-4D99-B0D4-F0BE148080CA}" type="slidenum">
              <a:rPr lang="tr-TR" smtClean="0"/>
              <a:pPr/>
              <a:t>‹#›</a:t>
            </a:fld>
            <a:endParaRPr lang="tr-TR"/>
          </a:p>
        </p:txBody>
      </p:sp>
    </p:spTree>
    <p:extLst>
      <p:ext uri="{BB962C8B-B14F-4D97-AF65-F5344CB8AC3E}">
        <p14:creationId xmlns:p14="http://schemas.microsoft.com/office/powerpoint/2010/main" val="373377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CBB9FF-32C2-41FC-8653-FDFDA84401F4}" type="datetimeFigureOut">
              <a:rPr lang="tr-TR" smtClean="0"/>
              <a:pPr/>
              <a:t>15.04.2020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13BC6CA-A7C9-4D99-B0D4-F0BE148080CA}" type="slidenum">
              <a:rPr lang="tr-TR" smtClean="0"/>
              <a:pPr/>
              <a:t>‹#›</a:t>
            </a:fld>
            <a:endParaRPr lang="tr-TR"/>
          </a:p>
        </p:txBody>
      </p:sp>
    </p:spTree>
    <p:extLst>
      <p:ext uri="{BB962C8B-B14F-4D97-AF65-F5344CB8AC3E}">
        <p14:creationId xmlns:p14="http://schemas.microsoft.com/office/powerpoint/2010/main" val="400994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CBB9FF-32C2-41FC-8653-FDFDA84401F4}" type="datetimeFigureOut">
              <a:rPr lang="tr-TR" smtClean="0"/>
              <a:pPr/>
              <a:t>15.04.2020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13BC6CA-A7C9-4D99-B0D4-F0BE148080CA}" type="slidenum">
              <a:rPr lang="tr-TR" smtClean="0"/>
              <a:pPr/>
              <a:t>‹#›</a:t>
            </a:fld>
            <a:endParaRPr lang="tr-TR"/>
          </a:p>
        </p:txBody>
      </p:sp>
    </p:spTree>
    <p:extLst>
      <p:ext uri="{BB962C8B-B14F-4D97-AF65-F5344CB8AC3E}">
        <p14:creationId xmlns:p14="http://schemas.microsoft.com/office/powerpoint/2010/main" val="81147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BB9FF-32C2-41FC-8653-FDFDA84401F4}" type="datetimeFigureOut">
              <a:rPr lang="tr-TR" smtClean="0"/>
              <a:pPr/>
              <a:t>15.04.2020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13BC6CA-A7C9-4D99-B0D4-F0BE148080CA}" type="slidenum">
              <a:rPr lang="tr-TR" smtClean="0"/>
              <a:pPr/>
              <a:t>‹#›</a:t>
            </a:fld>
            <a:endParaRPr lang="tr-TR"/>
          </a:p>
        </p:txBody>
      </p:sp>
    </p:spTree>
    <p:extLst>
      <p:ext uri="{BB962C8B-B14F-4D97-AF65-F5344CB8AC3E}">
        <p14:creationId xmlns:p14="http://schemas.microsoft.com/office/powerpoint/2010/main" val="49264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FCBB9FF-32C2-41FC-8653-FDFDA84401F4}" type="datetimeFigureOut">
              <a:rPr lang="tr-TR" smtClean="0"/>
              <a:pPr/>
              <a:t>15.04.2020</a:t>
            </a:fld>
            <a:endParaRPr lang="tr-T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913BC6CA-A7C9-4D99-B0D4-F0BE148080CA}" type="slidenum">
              <a:rPr lang="tr-TR" smtClean="0"/>
              <a:pPr/>
              <a:t>‹#›</a:t>
            </a:fld>
            <a:endParaRPr lang="tr-T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445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FCBB9FF-32C2-41FC-8653-FDFDA84401F4}" type="datetimeFigureOut">
              <a:rPr lang="tr-TR" smtClean="0"/>
              <a:pPr/>
              <a:t>15.04.2020</a:t>
            </a:fld>
            <a:endParaRPr lang="tr-T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913BC6CA-A7C9-4D99-B0D4-F0BE148080CA}" type="slidenum">
              <a:rPr lang="tr-TR" smtClean="0"/>
              <a:pPr/>
              <a:t>‹#›</a:t>
            </a:fld>
            <a:endParaRPr lang="tr-T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431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CFCBB9FF-32C2-41FC-8653-FDFDA84401F4}" type="datetimeFigureOut">
              <a:rPr lang="tr-TR" smtClean="0"/>
              <a:pPr/>
              <a:t>15.04.2020</a:t>
            </a:fld>
            <a:endParaRPr lang="tr-T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tr-T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913BC6CA-A7C9-4D99-B0D4-F0BE148080CA}" type="slidenum">
              <a:rPr lang="tr-TR" smtClean="0"/>
              <a:pPr/>
              <a:t>‹#›</a:t>
            </a:fld>
            <a:endParaRPr lang="tr-T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896997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B7BFBD-C488-4B5B-ABE5-8256F3FFB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9143999"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2BA7674F-A261-445A-AE3A-A0AA3062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03463"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A53A58C-A067-4B87-B48C-CB90C1FA0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474" y="1010265"/>
            <a:ext cx="8336526"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ctrTitle"/>
          </p:nvPr>
        </p:nvSpPr>
        <p:spPr>
          <a:xfrm>
            <a:off x="1115616" y="1101507"/>
            <a:ext cx="5544616" cy="3047573"/>
          </a:xfrm>
        </p:spPr>
        <p:txBody>
          <a:bodyPr anchor="t">
            <a:normAutofit fontScale="90000"/>
          </a:bodyPr>
          <a:lstStyle/>
          <a:p>
            <a:pPr algn="l"/>
            <a:r>
              <a:rPr lang="tr-TR" sz="6500" dirty="0"/>
              <a:t>Hayvansal lifler</a:t>
            </a:r>
            <a:br>
              <a:rPr lang="tr-TR" sz="6500" dirty="0"/>
            </a:br>
            <a:r>
              <a:rPr lang="tr-TR" sz="6500" dirty="0"/>
              <a:t>Spesiyal lifler</a:t>
            </a:r>
            <a:br>
              <a:rPr lang="tr-TR" sz="6500" dirty="0"/>
            </a:br>
            <a:endParaRPr lang="tr-TR" sz="6500" dirty="0"/>
          </a:p>
        </p:txBody>
      </p:sp>
      <p:sp>
        <p:nvSpPr>
          <p:cNvPr id="3" name="2 Alt Başlık"/>
          <p:cNvSpPr>
            <a:spLocks noGrp="1"/>
          </p:cNvSpPr>
          <p:nvPr>
            <p:ph type="subTitle" idx="1"/>
          </p:nvPr>
        </p:nvSpPr>
        <p:spPr>
          <a:xfrm>
            <a:off x="1222110" y="3212976"/>
            <a:ext cx="7342522" cy="3282799"/>
          </a:xfrm>
        </p:spPr>
        <p:txBody>
          <a:bodyPr>
            <a:normAutofit fontScale="47500" lnSpcReduction="20000"/>
          </a:bodyPr>
          <a:lstStyle/>
          <a:p>
            <a:pPr>
              <a:lnSpc>
                <a:spcPct val="102000"/>
              </a:lnSpc>
              <a:spcAft>
                <a:spcPts val="600"/>
              </a:spcAft>
            </a:pPr>
            <a:endParaRPr lang="tr-TR" sz="13500" dirty="0"/>
          </a:p>
          <a:p>
            <a:pPr>
              <a:lnSpc>
                <a:spcPct val="102000"/>
              </a:lnSpc>
              <a:spcAft>
                <a:spcPts val="600"/>
              </a:spcAft>
            </a:pPr>
            <a:r>
              <a:rPr lang="tr-TR" sz="13500" dirty="0"/>
              <a:t>TİFTİK</a:t>
            </a:r>
          </a:p>
          <a:p>
            <a:pPr algn="l">
              <a:lnSpc>
                <a:spcPct val="102000"/>
              </a:lnSpc>
              <a:spcAft>
                <a:spcPts val="600"/>
              </a:spcAft>
            </a:pPr>
            <a:endParaRPr lang="tr-TR" sz="1400" dirty="0"/>
          </a:p>
          <a:p>
            <a:pPr algn="l">
              <a:lnSpc>
                <a:spcPct val="102000"/>
              </a:lnSpc>
              <a:spcAft>
                <a:spcPts val="600"/>
              </a:spcAft>
            </a:pPr>
            <a:endParaRPr lang="tr-TR" sz="1400" dirty="0"/>
          </a:p>
          <a:p>
            <a:pPr algn="l">
              <a:lnSpc>
                <a:spcPct val="102000"/>
              </a:lnSpc>
              <a:spcAft>
                <a:spcPts val="600"/>
              </a:spcAft>
            </a:pPr>
            <a:endParaRPr lang="tr-TR" sz="1400" dirty="0"/>
          </a:p>
          <a:p>
            <a:pPr algn="l">
              <a:lnSpc>
                <a:spcPct val="102000"/>
              </a:lnSpc>
              <a:spcAft>
                <a:spcPts val="600"/>
              </a:spcAft>
            </a:pPr>
            <a:endParaRPr lang="tr-TR" sz="1400" dirty="0"/>
          </a:p>
          <a:p>
            <a:pPr algn="l">
              <a:lnSpc>
                <a:spcPct val="102000"/>
              </a:lnSpc>
              <a:spcAft>
                <a:spcPts val="600"/>
              </a:spcAft>
            </a:pPr>
            <a:endParaRPr lang="tr-TR" sz="1400" dirty="0"/>
          </a:p>
          <a:p>
            <a:pPr algn="l">
              <a:lnSpc>
                <a:spcPct val="102000"/>
              </a:lnSpc>
              <a:spcAft>
                <a:spcPts val="600"/>
              </a:spcAft>
            </a:pPr>
            <a:endParaRPr lang="tr-TR" sz="1400" dirty="0"/>
          </a:p>
          <a:p>
            <a:pPr algn="l">
              <a:lnSpc>
                <a:spcPct val="102000"/>
              </a:lnSpc>
              <a:spcAft>
                <a:spcPts val="600"/>
              </a:spcAft>
            </a:pPr>
            <a:r>
              <a:rPr lang="tr-TR" sz="4600" dirty="0"/>
              <a:t>Dr. </a:t>
            </a:r>
            <a:r>
              <a:rPr lang="tr-TR" sz="4600" dirty="0" err="1"/>
              <a:t>Öğr</a:t>
            </a:r>
            <a:r>
              <a:rPr lang="tr-TR" sz="4600" dirty="0"/>
              <a:t>. Üyesi AYŞEM YANAR</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A7BD3-21F7-4242-9971-5F36B6B586FE}"/>
              </a:ext>
            </a:extLst>
          </p:cNvPr>
          <p:cNvSpPr>
            <a:spLocks noGrp="1"/>
          </p:cNvSpPr>
          <p:nvPr>
            <p:ph type="title"/>
          </p:nvPr>
        </p:nvSpPr>
        <p:spPr>
          <a:xfrm>
            <a:off x="725926" y="1194180"/>
            <a:ext cx="2642954" cy="5020353"/>
          </a:xfrm>
        </p:spPr>
        <p:txBody>
          <a:bodyPr>
            <a:normAutofit/>
          </a:bodyPr>
          <a:lstStyle/>
          <a:p>
            <a:r>
              <a:rPr lang="tr-TR" dirty="0"/>
              <a:t>Uzunluk </a:t>
            </a:r>
            <a:endParaRPr lang="en-US" dirty="0"/>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4B26718-7D9C-48AD-BD9A-D4B71306A6FE}"/>
              </a:ext>
            </a:extLst>
          </p:cNvPr>
          <p:cNvSpPr>
            <a:spLocks noGrp="1"/>
          </p:cNvSpPr>
          <p:nvPr>
            <p:ph idx="1"/>
          </p:nvPr>
        </p:nvSpPr>
        <p:spPr>
          <a:xfrm>
            <a:off x="3792405" y="1194179"/>
            <a:ext cx="4586136" cy="5020353"/>
          </a:xfrm>
        </p:spPr>
        <p:txBody>
          <a:bodyPr>
            <a:normAutofit/>
          </a:bodyPr>
          <a:lstStyle/>
          <a:p>
            <a:r>
              <a:rPr lang="tr-TR" dirty="0"/>
              <a:t>İki kırkım arasında yani 12 aylık bir dönemde liflerin gösterdiği büyüme gücüdür</a:t>
            </a:r>
          </a:p>
          <a:p>
            <a:endParaRPr lang="tr-TR" dirty="0"/>
          </a:p>
          <a:p>
            <a:r>
              <a:rPr lang="tr-TR" dirty="0"/>
              <a:t>Lif uzunluğu hayvanın yaşı ve iki kırkım arasında süreye göre değişiklik gösterir</a:t>
            </a:r>
          </a:p>
          <a:p>
            <a:endParaRPr lang="tr-TR" dirty="0"/>
          </a:p>
          <a:p>
            <a:r>
              <a:rPr lang="tr-TR" dirty="0"/>
              <a:t>Altı aylık bir dönemde 10-15 cm uzama gösterebilmektedir</a:t>
            </a:r>
          </a:p>
          <a:p>
            <a:endParaRPr lang="tr-TR" dirty="0"/>
          </a:p>
          <a:p>
            <a:r>
              <a:rPr lang="tr-TR" dirty="0"/>
              <a:t>Hayvandan hayvana farklılık gösterebildiği gibi aynı tulup üzerinde de farklılık gösterebilmektedir</a:t>
            </a:r>
            <a:endParaRPr lang="en-US" dirty="0"/>
          </a:p>
        </p:txBody>
      </p:sp>
    </p:spTree>
    <p:extLst>
      <p:ext uri="{BB962C8B-B14F-4D97-AF65-F5344CB8AC3E}">
        <p14:creationId xmlns:p14="http://schemas.microsoft.com/office/powerpoint/2010/main" val="143410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CFABC-6D92-432F-A885-97A8E8A7CEBB}"/>
              </a:ext>
            </a:extLst>
          </p:cNvPr>
          <p:cNvSpPr>
            <a:spLocks noGrp="1"/>
          </p:cNvSpPr>
          <p:nvPr>
            <p:ph type="title"/>
          </p:nvPr>
        </p:nvSpPr>
        <p:spPr>
          <a:xfrm>
            <a:off x="588557" y="685800"/>
            <a:ext cx="4469128" cy="1485900"/>
          </a:xfrm>
        </p:spPr>
        <p:txBody>
          <a:bodyPr>
            <a:normAutofit/>
          </a:bodyPr>
          <a:lstStyle/>
          <a:p>
            <a:endParaRPr lang="en-US"/>
          </a:p>
        </p:txBody>
      </p:sp>
      <p:sp>
        <p:nvSpPr>
          <p:cNvPr id="3" name="Content Placeholder 2">
            <a:extLst>
              <a:ext uri="{FF2B5EF4-FFF2-40B4-BE49-F238E27FC236}">
                <a16:creationId xmlns:a16="http://schemas.microsoft.com/office/drawing/2014/main" id="{40A48476-7A3E-4CF9-81EF-27FDFECABB0D}"/>
              </a:ext>
            </a:extLst>
          </p:cNvPr>
          <p:cNvSpPr>
            <a:spLocks noGrp="1"/>
          </p:cNvSpPr>
          <p:nvPr>
            <p:ph idx="1"/>
          </p:nvPr>
        </p:nvSpPr>
        <p:spPr>
          <a:xfrm>
            <a:off x="588557" y="2286000"/>
            <a:ext cx="4469128" cy="3581400"/>
          </a:xfrm>
        </p:spPr>
        <p:txBody>
          <a:bodyPr>
            <a:normAutofit/>
          </a:bodyPr>
          <a:lstStyle/>
          <a:p>
            <a:r>
              <a:rPr lang="tr-TR" dirty="0"/>
              <a:t>Kısa lifler: 11-15 cm</a:t>
            </a:r>
          </a:p>
          <a:p>
            <a:endParaRPr lang="tr-TR" dirty="0"/>
          </a:p>
          <a:p>
            <a:r>
              <a:rPr lang="tr-TR" dirty="0"/>
              <a:t>Orta lifler: 15-23 cm</a:t>
            </a:r>
          </a:p>
          <a:p>
            <a:endParaRPr lang="tr-TR" dirty="0"/>
          </a:p>
          <a:p>
            <a:r>
              <a:rPr lang="tr-TR" dirty="0"/>
              <a:t>Uzun lifler: 23 cm den uzun liflerdir</a:t>
            </a:r>
            <a:endParaRPr lang="en-US" dirty="0"/>
          </a:p>
        </p:txBody>
      </p:sp>
      <p:sp>
        <p:nvSpPr>
          <p:cNvPr id="12" name="Rectangle 11">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Graphic 6" descr="Ruler">
            <a:extLst>
              <a:ext uri="{FF2B5EF4-FFF2-40B4-BE49-F238E27FC236}">
                <a16:creationId xmlns:a16="http://schemas.microsoft.com/office/drawing/2014/main" id="{0899F6E9-0331-423B-B1C6-11FABB0EB4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9255" y="2191282"/>
            <a:ext cx="2474684" cy="2474684"/>
          </a:xfrm>
          <a:prstGeom prst="rect">
            <a:avLst/>
          </a:prstGeom>
        </p:spPr>
      </p:pic>
    </p:spTree>
    <p:extLst>
      <p:ext uri="{BB962C8B-B14F-4D97-AF65-F5344CB8AC3E}">
        <p14:creationId xmlns:p14="http://schemas.microsoft.com/office/powerpoint/2010/main" val="305302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3041-F7BC-432F-BB8C-E8DAA35D9B45}"/>
              </a:ext>
            </a:extLst>
          </p:cNvPr>
          <p:cNvSpPr>
            <a:spLocks noGrp="1"/>
          </p:cNvSpPr>
          <p:nvPr>
            <p:ph type="title"/>
          </p:nvPr>
        </p:nvSpPr>
        <p:spPr/>
        <p:txBody>
          <a:bodyPr/>
          <a:lstStyle/>
          <a:p>
            <a:r>
              <a:rPr lang="tr-TR" dirty="0"/>
              <a:t>Parlaklık</a:t>
            </a:r>
            <a:br>
              <a:rPr lang="tr-TR" dirty="0"/>
            </a:br>
            <a:endParaRPr lang="en-US" dirty="0"/>
          </a:p>
        </p:txBody>
      </p:sp>
      <p:sp>
        <p:nvSpPr>
          <p:cNvPr id="3" name="Content Placeholder 2">
            <a:extLst>
              <a:ext uri="{FF2B5EF4-FFF2-40B4-BE49-F238E27FC236}">
                <a16:creationId xmlns:a16="http://schemas.microsoft.com/office/drawing/2014/main" id="{40A4379F-B23C-4C5C-92F9-60FFE59B6A75}"/>
              </a:ext>
            </a:extLst>
          </p:cNvPr>
          <p:cNvSpPr>
            <a:spLocks noGrp="1"/>
          </p:cNvSpPr>
          <p:nvPr>
            <p:ph idx="1"/>
          </p:nvPr>
        </p:nvSpPr>
        <p:spPr/>
        <p:txBody>
          <a:bodyPr>
            <a:normAutofit fontScale="92500" lnSpcReduction="20000"/>
          </a:bodyPr>
          <a:lstStyle/>
          <a:p>
            <a:r>
              <a:rPr lang="tr-TR" dirty="0"/>
              <a:t>Tiftik lifleri renk ve parlaklık bakımında diğer hayvansal liflerden üstündür</a:t>
            </a:r>
          </a:p>
          <a:p>
            <a:endParaRPr lang="tr-TR" dirty="0"/>
          </a:p>
          <a:p>
            <a:r>
              <a:rPr lang="tr-TR" dirty="0"/>
              <a:t>Liflerdeki parlaklık ışığın yansıma biçimi ile ilişkilidir</a:t>
            </a:r>
          </a:p>
          <a:p>
            <a:endParaRPr lang="tr-TR" dirty="0"/>
          </a:p>
          <a:p>
            <a:r>
              <a:rPr lang="tr-TR" dirty="0"/>
              <a:t>Üst örtü hücrelerinin üst uçları fazla çıkıntılı olmadığı birbiri üzerine yaslanmış gibi göründükleri için bu özellik tiftik lifine parlaklık özelliği kazandırır</a:t>
            </a:r>
          </a:p>
          <a:p>
            <a:endParaRPr lang="tr-TR" dirty="0"/>
          </a:p>
          <a:p>
            <a:r>
              <a:rPr lang="tr-TR" dirty="0"/>
              <a:t>Tiftik liflerinin parlaklık derecesine göre sınıflandırmasında ilk sırada Ankara keçisi yer alır</a:t>
            </a:r>
            <a:endParaRPr lang="en-US" dirty="0"/>
          </a:p>
        </p:txBody>
      </p:sp>
    </p:spTree>
    <p:extLst>
      <p:ext uri="{BB962C8B-B14F-4D97-AF65-F5344CB8AC3E}">
        <p14:creationId xmlns:p14="http://schemas.microsoft.com/office/powerpoint/2010/main" val="268743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BBBB1-7763-43E2-B32C-2CC512E02B89}"/>
              </a:ext>
            </a:extLst>
          </p:cNvPr>
          <p:cNvSpPr>
            <a:spLocks noGrp="1"/>
          </p:cNvSpPr>
          <p:nvPr>
            <p:ph type="title"/>
          </p:nvPr>
        </p:nvSpPr>
        <p:spPr/>
        <p:txBody>
          <a:bodyPr/>
          <a:lstStyle/>
          <a:p>
            <a:r>
              <a:rPr lang="tr-TR" dirty="0"/>
              <a:t>Kıvrım </a:t>
            </a:r>
            <a:endParaRPr lang="en-US" dirty="0"/>
          </a:p>
        </p:txBody>
      </p:sp>
      <p:sp>
        <p:nvSpPr>
          <p:cNvPr id="3" name="Content Placeholder 2">
            <a:extLst>
              <a:ext uri="{FF2B5EF4-FFF2-40B4-BE49-F238E27FC236}">
                <a16:creationId xmlns:a16="http://schemas.microsoft.com/office/drawing/2014/main" id="{AB94B739-3F5C-4BD6-958E-0F13B8D3CC38}"/>
              </a:ext>
            </a:extLst>
          </p:cNvPr>
          <p:cNvSpPr>
            <a:spLocks noGrp="1"/>
          </p:cNvSpPr>
          <p:nvPr>
            <p:ph idx="1"/>
          </p:nvPr>
        </p:nvSpPr>
        <p:spPr/>
        <p:txBody>
          <a:bodyPr/>
          <a:lstStyle/>
          <a:p>
            <a:r>
              <a:rPr lang="tr-TR" dirty="0"/>
              <a:t>Tiftik liflerinde </a:t>
            </a:r>
            <a:r>
              <a:rPr lang="tr-TR" dirty="0" err="1"/>
              <a:t>ondülasyon</a:t>
            </a:r>
            <a:r>
              <a:rPr lang="tr-TR" dirty="0"/>
              <a:t> yani kıvrım sayısı fazlalaştıkça lif uzunluğu artar</a:t>
            </a:r>
          </a:p>
          <a:p>
            <a:endParaRPr lang="tr-TR" dirty="0"/>
          </a:p>
          <a:p>
            <a:r>
              <a:rPr lang="tr-TR" dirty="0"/>
              <a:t>Aynı zamanda </a:t>
            </a:r>
            <a:r>
              <a:rPr lang="tr-TR" dirty="0" err="1"/>
              <a:t>lülerin</a:t>
            </a:r>
            <a:r>
              <a:rPr lang="tr-TR" dirty="0"/>
              <a:t> düzgün dalgalar halinde şekillenmesini sağlar</a:t>
            </a:r>
          </a:p>
          <a:p>
            <a:endParaRPr lang="tr-TR" dirty="0"/>
          </a:p>
          <a:p>
            <a:r>
              <a:rPr lang="tr-TR" dirty="0"/>
              <a:t>En iyi </a:t>
            </a:r>
            <a:r>
              <a:rPr lang="tr-TR" dirty="0" err="1"/>
              <a:t>kıvrımlılık</a:t>
            </a:r>
            <a:r>
              <a:rPr lang="tr-TR" dirty="0"/>
              <a:t> yine Ankara bölgesi tiftiklerinde görülmektedir</a:t>
            </a:r>
            <a:endParaRPr lang="en-US" dirty="0"/>
          </a:p>
        </p:txBody>
      </p:sp>
    </p:spTree>
    <p:extLst>
      <p:ext uri="{BB962C8B-B14F-4D97-AF65-F5344CB8AC3E}">
        <p14:creationId xmlns:p14="http://schemas.microsoft.com/office/powerpoint/2010/main" val="68158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D3A66-210D-4EB1-AEF1-4632FB23C141}"/>
              </a:ext>
            </a:extLst>
          </p:cNvPr>
          <p:cNvSpPr>
            <a:spLocks noGrp="1"/>
          </p:cNvSpPr>
          <p:nvPr>
            <p:ph type="title"/>
          </p:nvPr>
        </p:nvSpPr>
        <p:spPr>
          <a:xfrm>
            <a:off x="2522898" y="685800"/>
            <a:ext cx="5778873" cy="1485900"/>
          </a:xfrm>
        </p:spPr>
        <p:txBody>
          <a:bodyPr>
            <a:normAutofit/>
          </a:bodyPr>
          <a:lstStyle/>
          <a:p>
            <a:r>
              <a:rPr lang="tr-TR" dirty="0"/>
              <a:t>Kimyasal yapısı ve özellikleri</a:t>
            </a:r>
            <a:endParaRPr lang="en-US" dirty="0"/>
          </a:p>
        </p:txBody>
      </p:sp>
      <p:sp>
        <p:nvSpPr>
          <p:cNvPr id="16"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Content Placeholder 2">
            <a:extLst>
              <a:ext uri="{FF2B5EF4-FFF2-40B4-BE49-F238E27FC236}">
                <a16:creationId xmlns:a16="http://schemas.microsoft.com/office/drawing/2014/main" id="{1983B9B7-4F54-47A4-B551-0502A8989524}"/>
              </a:ext>
            </a:extLst>
          </p:cNvPr>
          <p:cNvSpPr>
            <a:spLocks noGrp="1"/>
          </p:cNvSpPr>
          <p:nvPr>
            <p:ph idx="1"/>
          </p:nvPr>
        </p:nvSpPr>
        <p:spPr>
          <a:xfrm>
            <a:off x="2522898" y="2286000"/>
            <a:ext cx="5778873" cy="3581400"/>
          </a:xfrm>
        </p:spPr>
        <p:txBody>
          <a:bodyPr>
            <a:normAutofit/>
          </a:bodyPr>
          <a:lstStyle/>
          <a:p>
            <a:r>
              <a:rPr lang="tr-TR" sz="1900"/>
              <a:t>Tamamen yüne benzer özellik gösterir</a:t>
            </a:r>
          </a:p>
          <a:p>
            <a:r>
              <a:rPr lang="tr-TR" sz="1900"/>
              <a:t>Yalnız tiftik te kükürt miktarı fazladır bu da yetiştiği bölge ve koşullarına bağlıdır</a:t>
            </a:r>
          </a:p>
          <a:p>
            <a:r>
              <a:rPr lang="tr-TR" sz="1900"/>
              <a:t>Tiftik liflerinin dokuları incelendiğinde korteks oranının yüksek olduğu görülür</a:t>
            </a:r>
          </a:p>
          <a:p>
            <a:r>
              <a:rPr lang="tr-TR" sz="1900"/>
              <a:t>Kırkımdan önce hayvan çok güneşe maruz kalırsa kükürt zarar görür ve yapıda bozulmalar başlayabilir</a:t>
            </a:r>
          </a:p>
          <a:p>
            <a:r>
              <a:rPr lang="tr-TR" sz="1900"/>
              <a:t>Boyama yeteneği kaybolur, mukavemeti sağlamlığı ve esnekliği azabilir</a:t>
            </a:r>
          </a:p>
          <a:p>
            <a:endParaRPr lang="tr-TR" sz="1900"/>
          </a:p>
          <a:p>
            <a:endParaRPr lang="tr-TR" sz="1900"/>
          </a:p>
          <a:p>
            <a:pPr marL="0" indent="0">
              <a:buNone/>
            </a:pPr>
            <a:endParaRPr lang="tr-TR" sz="1900"/>
          </a:p>
        </p:txBody>
      </p:sp>
    </p:spTree>
    <p:extLst>
      <p:ext uri="{BB962C8B-B14F-4D97-AF65-F5344CB8AC3E}">
        <p14:creationId xmlns:p14="http://schemas.microsoft.com/office/powerpoint/2010/main" val="173193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5"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6"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Title 1">
            <a:extLst>
              <a:ext uri="{FF2B5EF4-FFF2-40B4-BE49-F238E27FC236}">
                <a16:creationId xmlns:a16="http://schemas.microsoft.com/office/drawing/2014/main" id="{91E2A723-BE73-485B-8A7A-A4FACD457DEF}"/>
              </a:ext>
            </a:extLst>
          </p:cNvPr>
          <p:cNvSpPr>
            <a:spLocks noGrp="1"/>
          </p:cNvSpPr>
          <p:nvPr>
            <p:ph type="title"/>
          </p:nvPr>
        </p:nvSpPr>
        <p:spPr>
          <a:xfrm>
            <a:off x="1436346" y="1788454"/>
            <a:ext cx="6270921" cy="2098226"/>
          </a:xfrm>
        </p:spPr>
        <p:txBody>
          <a:bodyPr vert="horz" lIns="91440" tIns="45720" rIns="91440" bIns="45720" rtlCol="0" anchor="b">
            <a:normAutofit/>
          </a:bodyPr>
          <a:lstStyle/>
          <a:p>
            <a:pPr algn="ctr" defTabSz="914400"/>
            <a:br>
              <a:rPr lang="en-US" sz="4500" cap="all" dirty="0"/>
            </a:br>
            <a:r>
              <a:rPr lang="en-US" sz="4500" cap="all" dirty="0" err="1"/>
              <a:t>Tiftik</a:t>
            </a:r>
            <a:r>
              <a:rPr lang="en-US" sz="4500" cap="all" dirty="0"/>
              <a:t> </a:t>
            </a:r>
            <a:r>
              <a:rPr lang="en-US" sz="4500" cap="all" dirty="0" err="1"/>
              <a:t>ve</a:t>
            </a:r>
            <a:r>
              <a:rPr lang="en-US" sz="4500" cap="all" dirty="0"/>
              <a:t> El </a:t>
            </a:r>
            <a:r>
              <a:rPr lang="en-US" sz="4500" cap="all" dirty="0" err="1"/>
              <a:t>Sanatları</a:t>
            </a:r>
            <a:endParaRPr lang="en-US" sz="4500" cap="all" dirty="0"/>
          </a:p>
        </p:txBody>
      </p:sp>
    </p:spTree>
    <p:extLst>
      <p:ext uri="{BB962C8B-B14F-4D97-AF65-F5344CB8AC3E}">
        <p14:creationId xmlns:p14="http://schemas.microsoft.com/office/powerpoint/2010/main" val="278789584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82600" y="685800"/>
            <a:ext cx="8178799" cy="1485900"/>
          </a:xfrm>
          <a:noFill/>
        </p:spPr>
        <p:txBody>
          <a:bodyPr>
            <a:normAutofit/>
          </a:bodyPr>
          <a:lstStyle/>
          <a:p>
            <a:pPr algn="ctr"/>
            <a:r>
              <a:rPr lang="tr-TR"/>
              <a:t>Endüstride Kullanım Alanları</a:t>
            </a:r>
          </a:p>
        </p:txBody>
      </p:sp>
      <p:graphicFrame>
        <p:nvGraphicFramePr>
          <p:cNvPr id="13" name="2 İçerik Yer Tutucusu">
            <a:extLst>
              <a:ext uri="{FF2B5EF4-FFF2-40B4-BE49-F238E27FC236}">
                <a16:creationId xmlns:a16="http://schemas.microsoft.com/office/drawing/2014/main" id="{A48ED94F-B0CA-449E-811C-C7F8E19BF1D3}"/>
              </a:ext>
            </a:extLst>
          </p:cNvPr>
          <p:cNvGraphicFramePr>
            <a:graphicFrameLocks noGrp="1"/>
          </p:cNvGraphicFramePr>
          <p:nvPr>
            <p:ph idx="1"/>
            <p:extLst>
              <p:ext uri="{D42A27DB-BD31-4B8C-83A1-F6EECF244321}">
                <p14:modId xmlns:p14="http://schemas.microsoft.com/office/powerpoint/2010/main" val="4098870652"/>
              </p:ext>
            </p:extLst>
          </p:nvPr>
        </p:nvGraphicFramePr>
        <p:xfrm>
          <a:off x="842229" y="2286000"/>
          <a:ext cx="7459542"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80060" y="639704"/>
            <a:ext cx="2474684" cy="5577840"/>
          </a:xfrm>
        </p:spPr>
        <p:txBody>
          <a:bodyPr anchor="ctr">
            <a:normAutofit/>
          </a:bodyPr>
          <a:lstStyle/>
          <a:p>
            <a:pPr algn="ctr"/>
            <a:r>
              <a:rPr lang="tr-TR" sz="3700"/>
              <a:t>Geleneksel Kullanım Alanları</a:t>
            </a:r>
          </a:p>
        </p:txBody>
      </p:sp>
      <p:graphicFrame>
        <p:nvGraphicFramePr>
          <p:cNvPr id="5" name="2 İçerik Yer Tutucusu">
            <a:extLst>
              <a:ext uri="{FF2B5EF4-FFF2-40B4-BE49-F238E27FC236}">
                <a16:creationId xmlns:a16="http://schemas.microsoft.com/office/drawing/2014/main" id="{D0F5CE24-7301-4BF1-913D-677B9D98D525}"/>
              </a:ext>
            </a:extLst>
          </p:cNvPr>
          <p:cNvGraphicFramePr>
            <a:graphicFrameLocks noGrp="1"/>
          </p:cNvGraphicFramePr>
          <p:nvPr>
            <p:ph idx="1"/>
            <p:extLst>
              <p:ext uri="{D42A27DB-BD31-4B8C-83A1-F6EECF244321}">
                <p14:modId xmlns:p14="http://schemas.microsoft.com/office/powerpoint/2010/main" val="210230872"/>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sz="3200" dirty="0"/>
              <a:t>Sof Dokuma</a:t>
            </a:r>
          </a:p>
        </p:txBody>
      </p:sp>
      <p:pic>
        <p:nvPicPr>
          <p:cNvPr id="1026" name="Picture 2" descr="C:\Users\Kullanıcı123\Desktop\makaleler\Ankara Araştırmaları Dergisi\sekil 9.jpg"/>
          <p:cNvPicPr>
            <a:picLocks noGrp="1" noChangeAspect="1" noChangeArrowheads="1"/>
          </p:cNvPicPr>
          <p:nvPr>
            <p:ph idx="1"/>
          </p:nvPr>
        </p:nvPicPr>
        <p:blipFill>
          <a:blip r:embed="rId2" cstate="print"/>
          <a:srcRect/>
          <a:stretch>
            <a:fillRect/>
          </a:stretch>
        </p:blipFill>
        <p:spPr bwMode="auto">
          <a:xfrm>
            <a:off x="824679" y="1304896"/>
            <a:ext cx="4590315" cy="3448851"/>
          </a:xfrm>
          <a:prstGeom prst="rect">
            <a:avLst/>
          </a:prstGeom>
          <a:noFill/>
        </p:spPr>
      </p:pic>
      <p:pic>
        <p:nvPicPr>
          <p:cNvPr id="1027" name="Picture 3" descr="C:\Users\Kullanıcı123\Desktop\makaleler\Ankara Araştırmaları Dergisi\sekil 7.jpg"/>
          <p:cNvPicPr>
            <a:picLocks noChangeAspect="1" noChangeArrowheads="1"/>
          </p:cNvPicPr>
          <p:nvPr/>
        </p:nvPicPr>
        <p:blipFill>
          <a:blip r:embed="rId3" cstate="print"/>
          <a:srcRect/>
          <a:stretch>
            <a:fillRect/>
          </a:stretch>
        </p:blipFill>
        <p:spPr bwMode="auto">
          <a:xfrm>
            <a:off x="5715008" y="133706"/>
            <a:ext cx="2379461" cy="1780377"/>
          </a:xfrm>
          <a:prstGeom prst="rect">
            <a:avLst/>
          </a:prstGeom>
          <a:noFill/>
        </p:spPr>
      </p:pic>
      <p:pic>
        <p:nvPicPr>
          <p:cNvPr id="1028" name="Picture 4" descr="C:\Users\Kullanıcı123\Desktop\makaleler\Ankara Araştırmaları Dergisi\sekil 10.jpg"/>
          <p:cNvPicPr>
            <a:picLocks noChangeAspect="1" noChangeArrowheads="1"/>
          </p:cNvPicPr>
          <p:nvPr/>
        </p:nvPicPr>
        <p:blipFill>
          <a:blip r:embed="rId4" cstate="print"/>
          <a:srcRect/>
          <a:stretch>
            <a:fillRect/>
          </a:stretch>
        </p:blipFill>
        <p:spPr bwMode="auto">
          <a:xfrm>
            <a:off x="5786446" y="2442096"/>
            <a:ext cx="2357454" cy="1771231"/>
          </a:xfrm>
          <a:prstGeom prst="rect">
            <a:avLst/>
          </a:prstGeom>
          <a:noFill/>
        </p:spPr>
      </p:pic>
      <p:sp>
        <p:nvSpPr>
          <p:cNvPr id="1029" name="Rectangle 5"/>
          <p:cNvSpPr>
            <a:spLocks noChangeArrowheads="1"/>
          </p:cNvSpPr>
          <p:nvPr/>
        </p:nvSpPr>
        <p:spPr bwMode="auto">
          <a:xfrm>
            <a:off x="5715008" y="2000240"/>
            <a:ext cx="22860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Kaynak: Ankara Etnografya Müzesi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Envanter no;14193</a:t>
            </a:r>
            <a:r>
              <a:rPr kumimoji="0" lang="tr-TR" sz="700" b="0" i="0" u="none" strike="noStrike" cap="none" normalizeH="0" baseline="0" dirty="0">
                <a:ln>
                  <a:noFill/>
                </a:ln>
                <a:solidFill>
                  <a:schemeClr val="tx1"/>
                </a:solidFill>
                <a:effectLst/>
                <a:latin typeface="Arial" pitchFamily="34" charset="0"/>
                <a:cs typeface="Arial" pitchFamily="34" charset="0"/>
              </a:rPr>
              <a:t> </a:t>
            </a: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1573579" y="4802625"/>
            <a:ext cx="309251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400300" algn="l"/>
              </a:tabLst>
            </a:pPr>
            <a:r>
              <a:rPr kumimoji="0" lang="tr-TR"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Kaynak: Ankara Etnografya Müzesi                       </a:t>
            </a:r>
          </a:p>
          <a:p>
            <a:pPr marL="0" marR="0" lvl="0" indent="0" algn="l" defTabSz="914400" rtl="0" eaLnBrk="0" fontAlgn="base" latinLnBrk="0" hangingPunct="0">
              <a:lnSpc>
                <a:spcPct val="100000"/>
              </a:lnSpc>
              <a:spcBef>
                <a:spcPct val="0"/>
              </a:spcBef>
              <a:spcAft>
                <a:spcPct val="0"/>
              </a:spcAft>
              <a:buClrTx/>
              <a:buSzTx/>
              <a:buFontTx/>
              <a:buNone/>
              <a:tabLst>
                <a:tab pos="2400300" algn="l"/>
              </a:tabLst>
            </a:pPr>
            <a:r>
              <a:rPr kumimoji="0" lang="tr-TR"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Envanter no;14207                                                    </a:t>
            </a: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10" name="9 Dikdörtgen"/>
          <p:cNvSpPr/>
          <p:nvPr/>
        </p:nvSpPr>
        <p:spPr>
          <a:xfrm>
            <a:off x="5715008" y="4286256"/>
            <a:ext cx="3214710" cy="400110"/>
          </a:xfrm>
          <a:prstGeom prst="rect">
            <a:avLst/>
          </a:prstGeom>
        </p:spPr>
        <p:txBody>
          <a:bodyPr wrap="square">
            <a:spAutoFit/>
          </a:bodyPr>
          <a:lstStyle/>
          <a:p>
            <a:pPr lvl="0" algn="just" fontAlgn="base">
              <a:spcBef>
                <a:spcPct val="0"/>
              </a:spcBef>
              <a:spcAft>
                <a:spcPct val="0"/>
              </a:spcAft>
              <a:tabLst>
                <a:tab pos="2400300" algn="l"/>
              </a:tabLst>
            </a:pPr>
            <a:r>
              <a:rPr lang="tr-TR" sz="1000" dirty="0">
                <a:latin typeface="Arial" pitchFamily="34" charset="0"/>
                <a:ea typeface="Times New Roman" pitchFamily="18" charset="0"/>
                <a:cs typeface="Arial" pitchFamily="34" charset="0"/>
              </a:rPr>
              <a:t>Kaynak: Ankara Etnografya Müzesi </a:t>
            </a:r>
            <a:endParaRPr lang="tr-TR" sz="1000" dirty="0">
              <a:latin typeface="Arial" pitchFamily="34" charset="0"/>
              <a:cs typeface="Arial" pitchFamily="34" charset="0"/>
            </a:endParaRPr>
          </a:p>
          <a:p>
            <a:pPr lvl="0" algn="just" eaLnBrk="0" fontAlgn="base" hangingPunct="0">
              <a:spcBef>
                <a:spcPct val="0"/>
              </a:spcBef>
              <a:spcAft>
                <a:spcPct val="0"/>
              </a:spcAft>
              <a:tabLst>
                <a:tab pos="2400300" algn="l"/>
              </a:tabLst>
            </a:pPr>
            <a:r>
              <a:rPr lang="tr-TR" sz="1000" dirty="0">
                <a:latin typeface="Arial" pitchFamily="34" charset="0"/>
                <a:ea typeface="Times New Roman" pitchFamily="18" charset="0"/>
                <a:cs typeface="Arial" pitchFamily="34" charset="0"/>
              </a:rPr>
              <a:t>Envanter no;14194</a:t>
            </a:r>
            <a:endParaRPr lang="tr-TR" sz="1000" dirty="0">
              <a:latin typeface="Arial" pitchFamily="34" charset="0"/>
              <a:cs typeface="Arial" pitchFamily="34" charset="0"/>
            </a:endParaRPr>
          </a:p>
        </p:txBody>
      </p:sp>
      <p:pic>
        <p:nvPicPr>
          <p:cNvPr id="2050" name="Picture 2" descr="C:\Users\Kullanıcı123\Desktop\makaleler\Ankara Araştırmaları Dergisi\sof resimleri\2013-04-10 14.49.06.jpg"/>
          <p:cNvPicPr>
            <a:picLocks noChangeAspect="1" noChangeArrowheads="1"/>
          </p:cNvPicPr>
          <p:nvPr/>
        </p:nvPicPr>
        <p:blipFill>
          <a:blip r:embed="rId5" cstate="print"/>
          <a:srcRect/>
          <a:stretch>
            <a:fillRect/>
          </a:stretch>
        </p:blipFill>
        <p:spPr bwMode="auto">
          <a:xfrm>
            <a:off x="5739341" y="4753747"/>
            <a:ext cx="2286016" cy="1571612"/>
          </a:xfrm>
          <a:prstGeom prst="rect">
            <a:avLst/>
          </a:prstGeom>
          <a:noFill/>
        </p:spPr>
      </p:pic>
      <p:sp>
        <p:nvSpPr>
          <p:cNvPr id="11" name="10 Dikdörtgen"/>
          <p:cNvSpPr/>
          <p:nvPr/>
        </p:nvSpPr>
        <p:spPr>
          <a:xfrm>
            <a:off x="5715008" y="6400812"/>
            <a:ext cx="3071834" cy="400110"/>
          </a:xfrm>
          <a:prstGeom prst="rect">
            <a:avLst/>
          </a:prstGeom>
        </p:spPr>
        <p:txBody>
          <a:bodyPr wrap="square">
            <a:spAutoFit/>
          </a:bodyPr>
          <a:lstStyle/>
          <a:p>
            <a:pPr lvl="0" algn="just" fontAlgn="base">
              <a:spcBef>
                <a:spcPct val="0"/>
              </a:spcBef>
              <a:spcAft>
                <a:spcPct val="0"/>
              </a:spcAft>
              <a:tabLst>
                <a:tab pos="2400300" algn="l"/>
              </a:tabLst>
            </a:pPr>
            <a:r>
              <a:rPr lang="tr-TR" sz="1000" dirty="0">
                <a:latin typeface="Arial" pitchFamily="34" charset="0"/>
                <a:ea typeface="Times New Roman" pitchFamily="18" charset="0"/>
                <a:cs typeface="Arial" pitchFamily="34" charset="0"/>
              </a:rPr>
              <a:t>Kaynak: Ankara Etnografya Müzesi </a:t>
            </a:r>
            <a:endParaRPr lang="tr-TR" sz="1000" dirty="0">
              <a:latin typeface="Arial" pitchFamily="34" charset="0"/>
              <a:cs typeface="Arial" pitchFamily="34" charset="0"/>
            </a:endParaRPr>
          </a:p>
          <a:p>
            <a:pPr lvl="0" algn="just" eaLnBrk="0" fontAlgn="base" hangingPunct="0">
              <a:spcBef>
                <a:spcPct val="0"/>
              </a:spcBef>
              <a:spcAft>
                <a:spcPct val="0"/>
              </a:spcAft>
              <a:tabLst>
                <a:tab pos="2400300" algn="l"/>
              </a:tabLst>
            </a:pPr>
            <a:r>
              <a:rPr lang="tr-TR" sz="1000" dirty="0">
                <a:latin typeface="Arial" pitchFamily="34" charset="0"/>
                <a:ea typeface="Times New Roman" pitchFamily="18" charset="0"/>
                <a:cs typeface="Arial" pitchFamily="34" charset="0"/>
              </a:rPr>
              <a:t>Envanter no;</a:t>
            </a:r>
            <a:r>
              <a:rPr lang="tr-TR" sz="1000" dirty="0"/>
              <a:t> 23601</a:t>
            </a:r>
            <a:endParaRPr lang="tr-TR" sz="10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214290"/>
            <a:ext cx="2971792" cy="6643710"/>
          </a:xfrm>
        </p:spPr>
        <p:txBody>
          <a:bodyPr>
            <a:normAutofit/>
          </a:bodyPr>
          <a:lstStyle/>
          <a:p>
            <a:pPr>
              <a:lnSpc>
                <a:spcPct val="150000"/>
              </a:lnSpc>
              <a:buNone/>
            </a:pPr>
            <a:r>
              <a:rPr lang="tr-TR" dirty="0" err="1">
                <a:latin typeface="Times New Roman" pitchFamily="18" charset="0"/>
                <a:ea typeface="Open Sans" panose="020B0606030504020204" pitchFamily="34" charset="0"/>
                <a:cs typeface="Times New Roman" pitchFamily="18" charset="0"/>
              </a:rPr>
              <a:t>Bezayağı</a:t>
            </a:r>
            <a:r>
              <a:rPr lang="tr-TR" dirty="0">
                <a:latin typeface="Times New Roman" pitchFamily="18" charset="0"/>
                <a:ea typeface="Open Sans" panose="020B0606030504020204" pitchFamily="34" charset="0"/>
                <a:cs typeface="Times New Roman" pitchFamily="18" charset="0"/>
              </a:rPr>
              <a:t> dokuma örgüsü</a:t>
            </a:r>
          </a:p>
          <a:p>
            <a:pPr>
              <a:lnSpc>
                <a:spcPct val="150000"/>
              </a:lnSpc>
              <a:buNone/>
            </a:pPr>
            <a:r>
              <a:rPr lang="tr-TR" dirty="0">
                <a:latin typeface="Times New Roman" pitchFamily="18" charset="0"/>
                <a:ea typeface="Open Sans" panose="020B0606030504020204" pitchFamily="34" charset="0"/>
                <a:cs typeface="Times New Roman" pitchFamily="18" charset="0"/>
              </a:rPr>
              <a:t>Çözgü ve atkı, tiftik</a:t>
            </a:r>
          </a:p>
          <a:p>
            <a:pPr>
              <a:lnSpc>
                <a:spcPct val="150000"/>
              </a:lnSpc>
              <a:buNone/>
            </a:pPr>
            <a:r>
              <a:rPr lang="tr-TR" dirty="0">
                <a:latin typeface="Times New Roman" pitchFamily="18" charset="0"/>
                <a:ea typeface="Open Sans" panose="020B0606030504020204" pitchFamily="34" charset="0"/>
                <a:cs typeface="Times New Roman" pitchFamily="18" charset="0"/>
              </a:rPr>
              <a:t>Doğal renkleri siyah, kahverengi, beyaz </a:t>
            </a:r>
          </a:p>
          <a:p>
            <a:pPr>
              <a:lnSpc>
                <a:spcPct val="150000"/>
              </a:lnSpc>
              <a:buNone/>
            </a:pPr>
            <a:r>
              <a:rPr lang="tr-TR" dirty="0">
                <a:latin typeface="Times New Roman" pitchFamily="18" charset="0"/>
                <a:ea typeface="Open Sans" panose="020B0606030504020204" pitchFamily="34" charset="0"/>
                <a:cs typeface="Times New Roman" pitchFamily="18" charset="0"/>
              </a:rPr>
              <a:t>Beyaz tiftik doğal ve sentetik boya ile boyanır</a:t>
            </a:r>
          </a:p>
          <a:p>
            <a:pPr>
              <a:lnSpc>
                <a:spcPct val="150000"/>
              </a:lnSpc>
              <a:buNone/>
            </a:pPr>
            <a:r>
              <a:rPr lang="tr-TR" dirty="0">
                <a:latin typeface="Times New Roman" pitchFamily="18" charset="0"/>
                <a:ea typeface="Open Sans" panose="020B0606030504020204" pitchFamily="34" charset="0"/>
                <a:cs typeface="Times New Roman" pitchFamily="18" charset="0"/>
              </a:rPr>
              <a:t>Koyu mavi, mavi, kırmızı, kahverengi, beyaz </a:t>
            </a:r>
          </a:p>
          <a:p>
            <a:pPr>
              <a:lnSpc>
                <a:spcPct val="150000"/>
              </a:lnSpc>
              <a:buNone/>
            </a:pPr>
            <a:r>
              <a:rPr lang="tr-TR" dirty="0">
                <a:latin typeface="Times New Roman" pitchFamily="18" charset="0"/>
                <a:ea typeface="Open Sans" panose="020B0606030504020204" pitchFamily="34" charset="0"/>
                <a:cs typeface="Times New Roman" pitchFamily="18" charset="0"/>
              </a:rPr>
              <a:t>Çözgü yönünde çizgili,</a:t>
            </a:r>
          </a:p>
          <a:p>
            <a:pPr>
              <a:lnSpc>
                <a:spcPct val="150000"/>
              </a:lnSpc>
              <a:buNone/>
            </a:pPr>
            <a:r>
              <a:rPr lang="tr-TR" dirty="0">
                <a:latin typeface="Times New Roman" pitchFamily="18" charset="0"/>
                <a:ea typeface="Open Sans" panose="020B0606030504020204" pitchFamily="34" charset="0"/>
                <a:cs typeface="Times New Roman" pitchFamily="18" charset="0"/>
              </a:rPr>
              <a:t>Kareli kumaş</a:t>
            </a:r>
          </a:p>
          <a:p>
            <a:endParaRPr lang="tr-TR" dirty="0"/>
          </a:p>
        </p:txBody>
      </p:sp>
      <p:pic>
        <p:nvPicPr>
          <p:cNvPr id="4" name="Picture 2" descr="C:\Documents and Settings\Teknik\Belgelerim\Resimlerim\49.jpg"/>
          <p:cNvPicPr>
            <a:picLocks noChangeAspect="1" noChangeArrowheads="1"/>
          </p:cNvPicPr>
          <p:nvPr/>
        </p:nvPicPr>
        <p:blipFill>
          <a:blip r:embed="rId2" cstate="print"/>
          <a:stretch>
            <a:fillRect/>
          </a:stretch>
        </p:blipFill>
        <p:spPr bwMode="auto">
          <a:xfrm>
            <a:off x="4929190" y="0"/>
            <a:ext cx="421481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588557" y="685800"/>
            <a:ext cx="4345106" cy="1485900"/>
          </a:xfrm>
        </p:spPr>
        <p:txBody>
          <a:bodyPr>
            <a:normAutofit/>
          </a:bodyPr>
          <a:lstStyle/>
          <a:p>
            <a:r>
              <a:rPr lang="tr-TR" dirty="0"/>
              <a:t>Tiftik </a:t>
            </a:r>
          </a:p>
        </p:txBody>
      </p:sp>
      <p:sp>
        <p:nvSpPr>
          <p:cNvPr id="12" name="Rectangle 11">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1EDE03F1-52D0-440F-B2ED-FB2BBFAD2385}"/>
              </a:ext>
            </a:extLst>
          </p:cNvPr>
          <p:cNvPicPr>
            <a:picLocks noChangeAspect="1"/>
          </p:cNvPicPr>
          <p:nvPr/>
        </p:nvPicPr>
        <p:blipFill rotWithShape="1">
          <a:blip r:embed="rId2"/>
          <a:srcRect l="5176" r="31426"/>
          <a:stretch/>
        </p:blipFill>
        <p:spPr>
          <a:xfrm>
            <a:off x="5537745" y="10"/>
            <a:ext cx="3606254" cy="6857990"/>
          </a:xfrm>
          <a:prstGeom prst="rect">
            <a:avLst/>
          </a:prstGeom>
        </p:spPr>
      </p:pic>
      <p:graphicFrame>
        <p:nvGraphicFramePr>
          <p:cNvPr id="5" name="2 İçerik Yer Tutucusu">
            <a:extLst>
              <a:ext uri="{FF2B5EF4-FFF2-40B4-BE49-F238E27FC236}">
                <a16:creationId xmlns:a16="http://schemas.microsoft.com/office/drawing/2014/main" id="{FFA60688-4DC9-408C-A654-55B2C90F3F6E}"/>
              </a:ext>
            </a:extLst>
          </p:cNvPr>
          <p:cNvGraphicFramePr>
            <a:graphicFrameLocks noGrp="1"/>
          </p:cNvGraphicFramePr>
          <p:nvPr>
            <p:ph idx="1"/>
            <p:extLst>
              <p:ext uri="{D42A27DB-BD31-4B8C-83A1-F6EECF244321}">
                <p14:modId xmlns:p14="http://schemas.microsoft.com/office/powerpoint/2010/main" val="2045757569"/>
              </p:ext>
            </p:extLst>
          </p:nvPr>
        </p:nvGraphicFramePr>
        <p:xfrm>
          <a:off x="302041" y="1093676"/>
          <a:ext cx="4933663" cy="4670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irt battaniyesi ile ilgili görsel sonucu"/>
          <p:cNvPicPr>
            <a:picLocks noGrp="1" noChangeAspect="1" noChangeArrowheads="1"/>
          </p:cNvPicPr>
          <p:nvPr>
            <p:ph idx="1"/>
          </p:nvPr>
        </p:nvPicPr>
        <p:blipFill>
          <a:blip r:embed="rId2" cstate="print"/>
          <a:srcRect/>
          <a:stretch>
            <a:fillRect/>
          </a:stretch>
        </p:blipFill>
        <p:spPr bwMode="auto">
          <a:xfrm>
            <a:off x="3203847" y="1571612"/>
            <a:ext cx="5702025" cy="3714776"/>
          </a:xfrm>
          <a:prstGeom prst="rect">
            <a:avLst/>
          </a:prstGeom>
          <a:noFill/>
        </p:spPr>
      </p:pic>
      <p:pic>
        <p:nvPicPr>
          <p:cNvPr id="3074" name="Picture 2" descr="https://i.pinimg.com/originals/1e/12/c1/1e12c18e6d4e3af0def96384706eeb5c.png"/>
          <p:cNvPicPr>
            <a:picLocks noChangeAspect="1" noChangeArrowheads="1"/>
          </p:cNvPicPr>
          <p:nvPr/>
        </p:nvPicPr>
        <p:blipFill>
          <a:blip r:embed="rId3" cstate="print"/>
          <a:srcRect/>
          <a:stretch>
            <a:fillRect/>
          </a:stretch>
        </p:blipFill>
        <p:spPr bwMode="auto">
          <a:xfrm rot="5400000">
            <a:off x="1273304" y="1930545"/>
            <a:ext cx="6857998" cy="2996912"/>
          </a:xfrm>
          <a:prstGeom prst="rect">
            <a:avLst/>
          </a:prstGeom>
          <a:noFill/>
        </p:spPr>
      </p:pic>
      <p:sp>
        <p:nvSpPr>
          <p:cNvPr id="7" name="2 İçerik Yer Tutucusu"/>
          <p:cNvSpPr txBox="1">
            <a:spLocks/>
          </p:cNvSpPr>
          <p:nvPr/>
        </p:nvSpPr>
        <p:spPr>
          <a:xfrm>
            <a:off x="357158" y="571480"/>
            <a:ext cx="2114536" cy="550072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İçerik Yer Tutucusu"/>
          <p:cNvSpPr txBox="1">
            <a:spLocks/>
          </p:cNvSpPr>
          <p:nvPr/>
        </p:nvSpPr>
        <p:spPr>
          <a:xfrm>
            <a:off x="598729" y="237469"/>
            <a:ext cx="2032184" cy="6383062"/>
          </a:xfrm>
          <a:prstGeom prst="rect">
            <a:avLst/>
          </a:prstGeom>
        </p:spPr>
        <p:txBody>
          <a:bodyPr vert="horz" lIns="91440" tIns="45720" rIns="91440" bIns="45720" rtlCol="0">
            <a:normAutofit fontScale="85000"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a:p>
            <a:pPr>
              <a:lnSpc>
                <a:spcPct val="150000"/>
              </a:lnSpc>
              <a:buFont typeface="Arial" pitchFamily="34" charset="0"/>
              <a:buChar char="•"/>
            </a:pPr>
            <a:r>
              <a:rPr lang="tr-TR" sz="2400" dirty="0">
                <a:latin typeface="Times New Roman" pitchFamily="18" charset="0"/>
                <a:ea typeface="Open Sans" panose="020B0606030504020204" pitchFamily="34" charset="0"/>
                <a:cs typeface="Times New Roman" pitchFamily="18" charset="0"/>
              </a:rPr>
              <a:t>Güneydoğu Anadolu Bölgesi</a:t>
            </a:r>
          </a:p>
          <a:p>
            <a:pPr>
              <a:lnSpc>
                <a:spcPct val="150000"/>
              </a:lnSpc>
              <a:buFont typeface="Arial" pitchFamily="34" charset="0"/>
              <a:buChar char="•"/>
            </a:pPr>
            <a:endParaRPr lang="tr-TR" sz="2400" dirty="0">
              <a:latin typeface="Times New Roman" pitchFamily="18" charset="0"/>
              <a:ea typeface="Open Sans" panose="020B0606030504020204" pitchFamily="34" charset="0"/>
              <a:cs typeface="Times New Roman" pitchFamily="18" charset="0"/>
            </a:endParaRPr>
          </a:p>
          <a:p>
            <a:pPr>
              <a:lnSpc>
                <a:spcPct val="150000"/>
              </a:lnSpc>
              <a:buFont typeface="Arial" pitchFamily="34" charset="0"/>
              <a:buChar char="•"/>
            </a:pPr>
            <a:r>
              <a:rPr lang="tr-TR" sz="2400" dirty="0" err="1">
                <a:latin typeface="Times New Roman" pitchFamily="18" charset="0"/>
                <a:ea typeface="Open Sans" panose="020B0606030504020204" pitchFamily="34" charset="0"/>
                <a:cs typeface="Times New Roman" pitchFamily="18" charset="0"/>
              </a:rPr>
              <a:t>Bezayağı</a:t>
            </a:r>
            <a:r>
              <a:rPr lang="tr-TR" sz="2400" dirty="0">
                <a:latin typeface="Times New Roman" pitchFamily="18" charset="0"/>
                <a:ea typeface="Open Sans" panose="020B0606030504020204" pitchFamily="34" charset="0"/>
                <a:cs typeface="Times New Roman" pitchFamily="18" charset="0"/>
              </a:rPr>
              <a:t> Örgüsü</a:t>
            </a:r>
          </a:p>
          <a:p>
            <a:pPr>
              <a:lnSpc>
                <a:spcPct val="150000"/>
              </a:lnSpc>
              <a:buFont typeface="Arial" pitchFamily="34" charset="0"/>
              <a:buChar char="•"/>
            </a:pPr>
            <a:endParaRPr lang="tr-TR" sz="2400" dirty="0">
              <a:latin typeface="Times New Roman" pitchFamily="18" charset="0"/>
              <a:ea typeface="Open Sans" panose="020B0606030504020204" pitchFamily="34" charset="0"/>
              <a:cs typeface="Times New Roman" pitchFamily="18" charset="0"/>
            </a:endParaRPr>
          </a:p>
          <a:p>
            <a:pPr>
              <a:lnSpc>
                <a:spcPct val="150000"/>
              </a:lnSpc>
              <a:buFont typeface="Arial" pitchFamily="34" charset="0"/>
              <a:buChar char="•"/>
            </a:pPr>
            <a:r>
              <a:rPr lang="tr-TR" sz="2400" dirty="0">
                <a:latin typeface="Times New Roman" pitchFamily="18" charset="0"/>
                <a:ea typeface="Open Sans" panose="020B0606030504020204" pitchFamily="34" charset="0"/>
                <a:cs typeface="Times New Roman" pitchFamily="18" charset="0"/>
              </a:rPr>
              <a:t>Çözgü, Pamuk İplik</a:t>
            </a:r>
          </a:p>
          <a:p>
            <a:pPr>
              <a:lnSpc>
                <a:spcPct val="150000"/>
              </a:lnSpc>
              <a:buFont typeface="Arial" pitchFamily="34" charset="0"/>
              <a:buChar char="•"/>
            </a:pPr>
            <a:endParaRPr lang="tr-TR" sz="2400" dirty="0">
              <a:latin typeface="Times New Roman" pitchFamily="18" charset="0"/>
              <a:ea typeface="Open Sans" panose="020B0606030504020204" pitchFamily="34" charset="0"/>
              <a:cs typeface="Times New Roman" pitchFamily="18" charset="0"/>
            </a:endParaRPr>
          </a:p>
          <a:p>
            <a:pPr>
              <a:lnSpc>
                <a:spcPct val="150000"/>
              </a:lnSpc>
              <a:buFont typeface="Arial" pitchFamily="34" charset="0"/>
              <a:buChar char="•"/>
            </a:pPr>
            <a:r>
              <a:rPr lang="tr-TR" sz="2400" dirty="0">
                <a:latin typeface="Times New Roman" pitchFamily="18" charset="0"/>
                <a:ea typeface="Open Sans" panose="020B0606030504020204" pitchFamily="34" charset="0"/>
                <a:cs typeface="Times New Roman" pitchFamily="18" charset="0"/>
              </a:rPr>
              <a:t>Atkı,Tiftik İplik</a:t>
            </a:r>
          </a:p>
          <a:p>
            <a:pPr>
              <a:lnSpc>
                <a:spcPct val="150000"/>
              </a:lnSpc>
              <a:buFont typeface="Arial" pitchFamily="34" charset="0"/>
              <a:buChar char="•"/>
            </a:pPr>
            <a:endParaRPr lang="tr-TR" sz="2400" dirty="0">
              <a:latin typeface="Times New Roman" pitchFamily="18" charset="0"/>
              <a:ea typeface="Open Sans" panose="020B0606030504020204" pitchFamily="34" charset="0"/>
              <a:cs typeface="Times New Roman" pitchFamily="18" charset="0"/>
            </a:endParaRPr>
          </a:p>
          <a:p>
            <a:pPr>
              <a:lnSpc>
                <a:spcPct val="150000"/>
              </a:lnSpc>
              <a:buFont typeface="Arial" pitchFamily="34" charset="0"/>
              <a:buChar char="•"/>
            </a:pPr>
            <a:r>
              <a:rPr lang="tr-TR" sz="2400" dirty="0">
                <a:latin typeface="Times New Roman" pitchFamily="18" charset="0"/>
                <a:ea typeface="Open Sans" panose="020B0606030504020204" pitchFamily="34" charset="0"/>
                <a:cs typeface="Times New Roman" pitchFamily="18" charset="0"/>
              </a:rPr>
              <a:t>Siyah, Kahverengi, Beyaz Tiftikler</a:t>
            </a:r>
          </a:p>
          <a:p>
            <a:pPr algn="just">
              <a:lnSpc>
                <a:spcPct val="150000"/>
              </a:lnSpc>
            </a:pPr>
            <a:endParaRPr lang="tr-TR" sz="32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endParaRPr lang="tr-TR" sz="3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endParaRPr lang="tr-TR" dirty="0"/>
          </a:p>
        </p:txBody>
      </p:sp>
      <p:pic>
        <p:nvPicPr>
          <p:cNvPr id="4" name="İçerik Yer Tutucusu 7"/>
          <p:cNvPicPr>
            <a:picLocks noChangeAspect="1"/>
          </p:cNvPicPr>
          <p:nvPr/>
        </p:nvPicPr>
        <p:blipFill>
          <a:blip r:embed="rId2" cstate="print"/>
          <a:srcRect l="13609" t="27318" r="4739" b="13732"/>
          <a:stretch>
            <a:fillRect/>
          </a:stretch>
        </p:blipFill>
        <p:spPr>
          <a:xfrm>
            <a:off x="1259632" y="1196752"/>
            <a:ext cx="6768751" cy="50828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476672"/>
            <a:ext cx="4680520" cy="710952"/>
          </a:xfrm>
        </p:spPr>
        <p:txBody>
          <a:bodyPr>
            <a:normAutofit fontScale="90000"/>
          </a:bodyPr>
          <a:lstStyle/>
          <a:p>
            <a:br>
              <a:rPr lang="tr-TR" dirty="0"/>
            </a:br>
            <a:endParaRPr lang="tr-TR" dirty="0"/>
          </a:p>
        </p:txBody>
      </p:sp>
      <p:pic>
        <p:nvPicPr>
          <p:cNvPr id="4" name="Picture 2" descr="C:\Users\Kullanıcı123\Desktop\ato ürün\IMG_4037.JPG"/>
          <p:cNvPicPr>
            <a:picLocks noGrp="1" noChangeAspect="1" noChangeArrowheads="1"/>
          </p:cNvPicPr>
          <p:nvPr>
            <p:ph idx="1"/>
          </p:nvPr>
        </p:nvPicPr>
        <p:blipFill>
          <a:blip r:embed="rId2" cstate="print"/>
          <a:srcRect l="20683" t="1551" r="17266"/>
          <a:stretch>
            <a:fillRect/>
          </a:stretch>
        </p:blipFill>
        <p:spPr bwMode="auto">
          <a:xfrm>
            <a:off x="428596" y="1500174"/>
            <a:ext cx="4278974" cy="4525963"/>
          </a:xfrm>
          <a:prstGeom prst="rect">
            <a:avLst/>
          </a:prstGeom>
          <a:noFill/>
        </p:spPr>
      </p:pic>
      <p:pic>
        <p:nvPicPr>
          <p:cNvPr id="5" name="4 Resim" descr="C:\Users\zeynep\Desktop\fengere kazan foto\resim-kazan\image-1.jpg"/>
          <p:cNvPicPr/>
          <p:nvPr/>
        </p:nvPicPr>
        <p:blipFill>
          <a:blip r:embed="rId3" cstate="print">
            <a:extLst>
              <a:ext uri="{28A0092B-C50C-407E-A947-70E740481C1C}">
                <a14:useLocalDpi xmlns:a14="http://schemas.microsoft.com/office/drawing/2010/main" val="0"/>
              </a:ext>
            </a:extLst>
          </a:blip>
          <a:srcRect t="4422" r="5021"/>
          <a:stretch>
            <a:fillRect/>
          </a:stretch>
        </p:blipFill>
        <p:spPr bwMode="auto">
          <a:xfrm rot="5400000">
            <a:off x="4464842" y="964390"/>
            <a:ext cx="2928960" cy="2143139"/>
          </a:xfrm>
          <a:prstGeom prst="rect">
            <a:avLst/>
          </a:prstGeom>
          <a:noFill/>
          <a:ln>
            <a:noFill/>
          </a:ln>
        </p:spPr>
      </p:pic>
      <p:pic>
        <p:nvPicPr>
          <p:cNvPr id="6" name="5 Resim" descr="C:\Users\zeynep\Pictures\Feryal\20150724_14042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529556" y="890396"/>
            <a:ext cx="2933360" cy="2295529"/>
          </a:xfrm>
          <a:prstGeom prst="rect">
            <a:avLst/>
          </a:prstGeom>
          <a:noFill/>
          <a:ln>
            <a:noFill/>
          </a:ln>
        </p:spPr>
      </p:pic>
      <p:pic>
        <p:nvPicPr>
          <p:cNvPr id="7" name="6 Resim" descr="C:\Users\zeynep\Desktop\fengere kazan foto\resim-kazan\image-3.jpg"/>
          <p:cNvPicPr/>
          <p:nvPr/>
        </p:nvPicPr>
        <p:blipFill>
          <a:blip r:embed="rId5" cstate="print">
            <a:extLst>
              <a:ext uri="{28A0092B-C50C-407E-A947-70E740481C1C}">
                <a14:useLocalDpi xmlns:a14="http://schemas.microsoft.com/office/drawing/2010/main" val="0"/>
              </a:ext>
            </a:extLst>
          </a:blip>
          <a:srcRect l="6122" t="2632"/>
          <a:stretch>
            <a:fillRect/>
          </a:stretch>
        </p:blipFill>
        <p:spPr bwMode="auto">
          <a:xfrm rot="5400000">
            <a:off x="5393549" y="3821897"/>
            <a:ext cx="3357562" cy="27146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C:\Users\DELL\Desktop\Untitledssss.png"/>
          <p:cNvPicPr>
            <a:picLocks noGrp="1" noChangeAspect="1" noChangeArrowheads="1"/>
          </p:cNvPicPr>
          <p:nvPr>
            <p:ph idx="1"/>
          </p:nvPr>
        </p:nvPicPr>
        <p:blipFill>
          <a:blip r:embed="rId2" cstate="print"/>
          <a:stretch>
            <a:fillRect/>
          </a:stretch>
        </p:blipFill>
        <p:spPr bwMode="auto">
          <a:xfrm>
            <a:off x="1071538" y="1714488"/>
            <a:ext cx="3575342" cy="4525963"/>
          </a:xfrm>
          <a:prstGeom prst="rect">
            <a:avLst/>
          </a:prstGeom>
          <a:noFill/>
        </p:spPr>
      </p:pic>
      <p:pic>
        <p:nvPicPr>
          <p:cNvPr id="5" name="Picture 3" descr="C:\Users\DELL\Desktop\Untitled.png"/>
          <p:cNvPicPr>
            <a:picLocks noChangeAspect="1" noChangeArrowheads="1"/>
          </p:cNvPicPr>
          <p:nvPr/>
        </p:nvPicPr>
        <p:blipFill>
          <a:blip r:embed="rId3" cstate="print"/>
          <a:srcRect t="1642" r="4471"/>
          <a:stretch>
            <a:fillRect/>
          </a:stretch>
        </p:blipFill>
        <p:spPr bwMode="auto">
          <a:xfrm>
            <a:off x="5214942" y="1857364"/>
            <a:ext cx="2643206" cy="42799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Tiftiğin sınıflandırılması</a:t>
            </a:r>
          </a:p>
          <a:p>
            <a:endParaRPr lang="tr-TR" dirty="0"/>
          </a:p>
          <a:p>
            <a:pPr algn="ctr">
              <a:buFont typeface="Wingdings" pitchFamily="2" charset="2"/>
              <a:buChar char="Ø"/>
            </a:pPr>
            <a:r>
              <a:rPr lang="tr-TR" dirty="0"/>
              <a:t>Standart tiftikler</a:t>
            </a:r>
          </a:p>
          <a:p>
            <a:pPr algn="ctr">
              <a:buFont typeface="Wingdings" pitchFamily="2" charset="2"/>
              <a:buChar char="Ø"/>
            </a:pPr>
            <a:r>
              <a:rPr lang="tr-TR" dirty="0" err="1"/>
              <a:t>Natural</a:t>
            </a:r>
            <a:r>
              <a:rPr lang="tr-TR" dirty="0"/>
              <a:t> tiftikler</a:t>
            </a:r>
          </a:p>
          <a:p>
            <a:pPr>
              <a:buNone/>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23DA9A-C453-4925-B1E6-39B77D78691F}"/>
              </a:ext>
            </a:extLst>
          </p:cNvPr>
          <p:cNvPicPr>
            <a:picLocks noChangeAspect="1"/>
          </p:cNvPicPr>
          <p:nvPr/>
        </p:nvPicPr>
        <p:blipFill rotWithShape="1">
          <a:blip r:embed="rId2"/>
          <a:srcRect b="4459"/>
          <a:stretch/>
        </p:blipFill>
        <p:spPr>
          <a:xfrm>
            <a:off x="20" y="-1"/>
            <a:ext cx="9143980" cy="6858000"/>
          </a:xfrm>
          <a:prstGeom prst="rect">
            <a:avLst/>
          </a:prstGeom>
        </p:spPr>
      </p:pic>
      <p:sp>
        <p:nvSpPr>
          <p:cNvPr id="9" name="Rectangle 8">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961" y="1838152"/>
            <a:ext cx="4205931"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815445" y="1405049"/>
            <a:ext cx="1598600"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3" name="2 İçerik Yer Tutucusu"/>
          <p:cNvSpPr>
            <a:spLocks noGrp="1"/>
          </p:cNvSpPr>
          <p:nvPr>
            <p:ph idx="1"/>
          </p:nvPr>
        </p:nvSpPr>
        <p:spPr>
          <a:xfrm>
            <a:off x="1414469" y="2204864"/>
            <a:ext cx="3668915" cy="3074707"/>
          </a:xfrm>
        </p:spPr>
        <p:txBody>
          <a:bodyPr>
            <a:normAutofit/>
          </a:bodyPr>
          <a:lstStyle/>
          <a:p>
            <a:r>
              <a:rPr lang="tr-TR" sz="1700" dirty="0"/>
              <a:t>Tiftik lifleri uzun, ipek gibi parlak ve yumuşak olduklarından kabartmalı, hareli, kadife türü kumaşları, ince yazlık kumaşlar, erkek ve kadın giysilik kumaşlar, döşemelik ve perdelik kumaşlar tela ve halı yapımında kullanılmaktadır</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68188-FB40-419E-AA17-5429DB4EF82C}"/>
              </a:ext>
            </a:extLst>
          </p:cNvPr>
          <p:cNvSpPr>
            <a:spLocks noGrp="1"/>
          </p:cNvSpPr>
          <p:nvPr>
            <p:ph type="title"/>
          </p:nvPr>
        </p:nvSpPr>
        <p:spPr>
          <a:xfrm>
            <a:off x="480060" y="639704"/>
            <a:ext cx="2474684" cy="5577840"/>
          </a:xfrm>
        </p:spPr>
        <p:txBody>
          <a:bodyPr anchor="ctr">
            <a:normAutofit/>
          </a:bodyPr>
          <a:lstStyle/>
          <a:p>
            <a:pPr algn="ctr"/>
            <a:r>
              <a:rPr lang="tr-TR" dirty="0"/>
              <a:t>Tiftik </a:t>
            </a:r>
            <a:endParaRPr lang="en-US" dirty="0"/>
          </a:p>
        </p:txBody>
      </p:sp>
      <p:graphicFrame>
        <p:nvGraphicFramePr>
          <p:cNvPr id="5" name="Content Placeholder 2">
            <a:extLst>
              <a:ext uri="{FF2B5EF4-FFF2-40B4-BE49-F238E27FC236}">
                <a16:creationId xmlns:a16="http://schemas.microsoft.com/office/drawing/2014/main" id="{C525E7DA-C5D1-40D9-867E-7703E36B1F49}"/>
              </a:ext>
            </a:extLst>
          </p:cNvPr>
          <p:cNvGraphicFramePr>
            <a:graphicFrameLocks noGrp="1"/>
          </p:cNvGraphicFramePr>
          <p:nvPr>
            <p:ph idx="1"/>
            <p:extLst>
              <p:ext uri="{D42A27DB-BD31-4B8C-83A1-F6EECF244321}">
                <p14:modId xmlns:p14="http://schemas.microsoft.com/office/powerpoint/2010/main" val="3235356380"/>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99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C2E97-0B0B-40D1-B98A-10B18BAB4911}"/>
              </a:ext>
            </a:extLst>
          </p:cNvPr>
          <p:cNvSpPr>
            <a:spLocks noGrp="1"/>
          </p:cNvSpPr>
          <p:nvPr>
            <p:ph type="title"/>
          </p:nvPr>
        </p:nvSpPr>
        <p:spPr>
          <a:xfrm>
            <a:off x="482600" y="685800"/>
            <a:ext cx="8178799" cy="1485900"/>
          </a:xfrm>
          <a:noFill/>
        </p:spPr>
        <p:txBody>
          <a:bodyPr>
            <a:normAutofit/>
          </a:bodyPr>
          <a:lstStyle/>
          <a:p>
            <a:pPr algn="ctr"/>
            <a:endParaRPr lang="en-US"/>
          </a:p>
        </p:txBody>
      </p:sp>
      <p:graphicFrame>
        <p:nvGraphicFramePr>
          <p:cNvPr id="13" name="Content Placeholder 2">
            <a:extLst>
              <a:ext uri="{FF2B5EF4-FFF2-40B4-BE49-F238E27FC236}">
                <a16:creationId xmlns:a16="http://schemas.microsoft.com/office/drawing/2014/main" id="{519C753C-6E92-49F7-971B-0DB322D5A2A4}"/>
              </a:ext>
            </a:extLst>
          </p:cNvPr>
          <p:cNvGraphicFramePr>
            <a:graphicFrameLocks noGrp="1"/>
          </p:cNvGraphicFramePr>
          <p:nvPr>
            <p:ph idx="1"/>
            <p:extLst>
              <p:ext uri="{D42A27DB-BD31-4B8C-83A1-F6EECF244321}">
                <p14:modId xmlns:p14="http://schemas.microsoft.com/office/powerpoint/2010/main" val="1731885704"/>
              </p:ext>
            </p:extLst>
          </p:nvPr>
        </p:nvGraphicFramePr>
        <p:xfrm>
          <a:off x="842229" y="908720"/>
          <a:ext cx="7459542" cy="495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22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5F47-C042-4D2F-B4A2-FD76D9D0AC34}"/>
              </a:ext>
            </a:extLst>
          </p:cNvPr>
          <p:cNvSpPr>
            <a:spLocks noGrp="1"/>
          </p:cNvSpPr>
          <p:nvPr>
            <p:ph type="title"/>
          </p:nvPr>
        </p:nvSpPr>
        <p:spPr/>
        <p:txBody>
          <a:bodyPr/>
          <a:lstStyle/>
          <a:p>
            <a:r>
              <a:rPr lang="tr-TR" dirty="0"/>
              <a:t>Fiziksel yapısı ve özellikleri</a:t>
            </a:r>
            <a:endParaRPr lang="en-US" dirty="0"/>
          </a:p>
        </p:txBody>
      </p:sp>
      <p:sp>
        <p:nvSpPr>
          <p:cNvPr id="3" name="Content Placeholder 2">
            <a:extLst>
              <a:ext uri="{FF2B5EF4-FFF2-40B4-BE49-F238E27FC236}">
                <a16:creationId xmlns:a16="http://schemas.microsoft.com/office/drawing/2014/main" id="{F96C3CF1-8F0C-4F1C-9CE8-4D69C0933B89}"/>
              </a:ext>
            </a:extLst>
          </p:cNvPr>
          <p:cNvSpPr>
            <a:spLocks noGrp="1"/>
          </p:cNvSpPr>
          <p:nvPr>
            <p:ph idx="1"/>
          </p:nvPr>
        </p:nvSpPr>
        <p:spPr/>
        <p:txBody>
          <a:bodyPr>
            <a:normAutofit/>
          </a:bodyPr>
          <a:lstStyle/>
          <a:p>
            <a:r>
              <a:rPr lang="tr-TR" dirty="0"/>
              <a:t>Kütikül, korteks ve </a:t>
            </a:r>
            <a:r>
              <a:rPr lang="tr-TR" dirty="0" err="1"/>
              <a:t>medulla</a:t>
            </a:r>
            <a:r>
              <a:rPr lang="tr-TR" dirty="0"/>
              <a:t> tabakalarından meydana gelmiştir</a:t>
            </a:r>
          </a:p>
          <a:p>
            <a:endParaRPr lang="tr-TR" dirty="0"/>
          </a:p>
          <a:p>
            <a:r>
              <a:rPr lang="tr-TR" dirty="0" err="1"/>
              <a:t>Epidermisteki</a:t>
            </a:r>
            <a:r>
              <a:rPr lang="tr-TR" dirty="0"/>
              <a:t> örtü hücreleri yünde olduğu gibi kalkık değildir</a:t>
            </a:r>
          </a:p>
          <a:p>
            <a:endParaRPr lang="tr-TR" dirty="0"/>
          </a:p>
          <a:p>
            <a:r>
              <a:rPr lang="tr-TR" dirty="0"/>
              <a:t>Pullar geniş ve ince yapılıdır</a:t>
            </a:r>
          </a:p>
          <a:p>
            <a:endParaRPr lang="tr-TR" dirty="0"/>
          </a:p>
          <a:p>
            <a:r>
              <a:rPr lang="tr-TR" dirty="0"/>
              <a:t>Bu özelliği parlak olmasını sağlar</a:t>
            </a:r>
          </a:p>
          <a:p>
            <a:endParaRPr lang="en-US" dirty="0"/>
          </a:p>
        </p:txBody>
      </p:sp>
    </p:spTree>
    <p:extLst>
      <p:ext uri="{BB962C8B-B14F-4D97-AF65-F5344CB8AC3E}">
        <p14:creationId xmlns:p14="http://schemas.microsoft.com/office/powerpoint/2010/main" val="251968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DFB2-0FE9-45E2-8981-2CED1AF6C109}"/>
              </a:ext>
            </a:extLst>
          </p:cNvPr>
          <p:cNvSpPr>
            <a:spLocks noGrp="1"/>
          </p:cNvSpPr>
          <p:nvPr>
            <p:ph type="title"/>
          </p:nvPr>
        </p:nvSpPr>
        <p:spPr>
          <a:xfrm>
            <a:off x="1028700" y="685800"/>
            <a:ext cx="7200900" cy="1485900"/>
          </a:xfrm>
        </p:spPr>
        <p:txBody>
          <a:bodyPr/>
          <a:lstStyle/>
          <a:p>
            <a:endParaRPr lang="en-US" dirty="0"/>
          </a:p>
        </p:txBody>
      </p:sp>
      <p:pic>
        <p:nvPicPr>
          <p:cNvPr id="4" name="Content Placeholder 3">
            <a:extLst>
              <a:ext uri="{FF2B5EF4-FFF2-40B4-BE49-F238E27FC236}">
                <a16:creationId xmlns:a16="http://schemas.microsoft.com/office/drawing/2014/main" id="{4C550B13-35CE-41B4-BB1D-28AA647FC389}"/>
              </a:ext>
            </a:extLst>
          </p:cNvPr>
          <p:cNvPicPr>
            <a:picLocks noGrp="1" noChangeAspect="1"/>
          </p:cNvPicPr>
          <p:nvPr>
            <p:ph idx="1"/>
          </p:nvPr>
        </p:nvPicPr>
        <p:blipFill>
          <a:blip r:embed="rId2"/>
          <a:stretch>
            <a:fillRect/>
          </a:stretch>
        </p:blipFill>
        <p:spPr>
          <a:xfrm>
            <a:off x="755576" y="874668"/>
            <a:ext cx="4883752" cy="3399301"/>
          </a:xfrm>
          <a:prstGeom prst="rect">
            <a:avLst/>
          </a:prstGeom>
        </p:spPr>
      </p:pic>
      <p:pic>
        <p:nvPicPr>
          <p:cNvPr id="5" name="Picture 4">
            <a:extLst>
              <a:ext uri="{FF2B5EF4-FFF2-40B4-BE49-F238E27FC236}">
                <a16:creationId xmlns:a16="http://schemas.microsoft.com/office/drawing/2014/main" id="{B888C5DF-D6B7-4A8E-8A86-BB73B94945E8}"/>
              </a:ext>
            </a:extLst>
          </p:cNvPr>
          <p:cNvPicPr>
            <a:picLocks noChangeAspect="1"/>
          </p:cNvPicPr>
          <p:nvPr/>
        </p:nvPicPr>
        <p:blipFill>
          <a:blip r:embed="rId3"/>
          <a:stretch>
            <a:fillRect/>
          </a:stretch>
        </p:blipFill>
        <p:spPr>
          <a:xfrm>
            <a:off x="4283968" y="2780929"/>
            <a:ext cx="4665684" cy="3202404"/>
          </a:xfrm>
          <a:prstGeom prst="rect">
            <a:avLst/>
          </a:prstGeom>
        </p:spPr>
      </p:pic>
      <p:sp>
        <p:nvSpPr>
          <p:cNvPr id="6" name="TextBox 5">
            <a:extLst>
              <a:ext uri="{FF2B5EF4-FFF2-40B4-BE49-F238E27FC236}">
                <a16:creationId xmlns:a16="http://schemas.microsoft.com/office/drawing/2014/main" id="{4508E897-B553-4439-BEA9-D5542D6EA9B7}"/>
              </a:ext>
            </a:extLst>
          </p:cNvPr>
          <p:cNvSpPr txBox="1"/>
          <p:nvPr/>
        </p:nvSpPr>
        <p:spPr>
          <a:xfrm>
            <a:off x="1547664" y="4509120"/>
            <a:ext cx="1883336" cy="369332"/>
          </a:xfrm>
          <a:prstGeom prst="rect">
            <a:avLst/>
          </a:prstGeom>
          <a:noFill/>
        </p:spPr>
        <p:txBody>
          <a:bodyPr wrap="none" rtlCol="0">
            <a:spAutoFit/>
          </a:bodyPr>
          <a:lstStyle/>
          <a:p>
            <a:r>
              <a:rPr lang="tr-TR" dirty="0"/>
              <a:t>Boyuna görünüşü</a:t>
            </a:r>
            <a:endParaRPr lang="en-US" dirty="0"/>
          </a:p>
        </p:txBody>
      </p:sp>
      <p:sp>
        <p:nvSpPr>
          <p:cNvPr id="10" name="TextBox 9">
            <a:extLst>
              <a:ext uri="{FF2B5EF4-FFF2-40B4-BE49-F238E27FC236}">
                <a16:creationId xmlns:a16="http://schemas.microsoft.com/office/drawing/2014/main" id="{1BD77254-F841-4FB1-8931-F59B1AAF6445}"/>
              </a:ext>
            </a:extLst>
          </p:cNvPr>
          <p:cNvSpPr txBox="1"/>
          <p:nvPr/>
        </p:nvSpPr>
        <p:spPr>
          <a:xfrm>
            <a:off x="6001361" y="6093296"/>
            <a:ext cx="2228239" cy="369332"/>
          </a:xfrm>
          <a:prstGeom prst="rect">
            <a:avLst/>
          </a:prstGeom>
          <a:noFill/>
        </p:spPr>
        <p:txBody>
          <a:bodyPr wrap="none" rtlCol="0">
            <a:spAutoFit/>
          </a:bodyPr>
          <a:lstStyle/>
          <a:p>
            <a:r>
              <a:rPr lang="tr-TR" dirty="0"/>
              <a:t>Enine kesit görünüşü</a:t>
            </a:r>
            <a:endParaRPr lang="en-US" dirty="0"/>
          </a:p>
        </p:txBody>
      </p:sp>
    </p:spTree>
    <p:extLst>
      <p:ext uri="{BB962C8B-B14F-4D97-AF65-F5344CB8AC3E}">
        <p14:creationId xmlns:p14="http://schemas.microsoft.com/office/powerpoint/2010/main" val="367155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2976-39A4-44A2-BA40-3449E754D4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68BC3C-4F55-44E8-885E-36BA3AF50B56}"/>
              </a:ext>
            </a:extLst>
          </p:cNvPr>
          <p:cNvSpPr>
            <a:spLocks noGrp="1"/>
          </p:cNvSpPr>
          <p:nvPr>
            <p:ph idx="1"/>
          </p:nvPr>
        </p:nvSpPr>
        <p:spPr/>
        <p:txBody>
          <a:bodyPr/>
          <a:lstStyle/>
          <a:p>
            <a:r>
              <a:rPr lang="tr-TR" dirty="0"/>
              <a:t>Pul yapısından dolayı yün kadar çekmez v keçeleşmez</a:t>
            </a:r>
          </a:p>
          <a:p>
            <a:endParaRPr lang="tr-TR" dirty="0"/>
          </a:p>
          <a:p>
            <a:r>
              <a:rPr lang="tr-TR" dirty="0"/>
              <a:t>Korteks tabakasında yine yündeki gibi </a:t>
            </a:r>
            <a:r>
              <a:rPr lang="tr-TR" dirty="0" err="1"/>
              <a:t>ortokorteks</a:t>
            </a:r>
            <a:r>
              <a:rPr lang="tr-TR" dirty="0"/>
              <a:t> ve </a:t>
            </a:r>
            <a:r>
              <a:rPr lang="tr-TR" dirty="0" err="1"/>
              <a:t>parakorteks</a:t>
            </a:r>
            <a:r>
              <a:rPr lang="tr-TR" dirty="0"/>
              <a:t> tabakaları bulunur. </a:t>
            </a:r>
            <a:r>
              <a:rPr lang="tr-TR" dirty="0" err="1"/>
              <a:t>Ortokorteksin</a:t>
            </a:r>
            <a:r>
              <a:rPr lang="tr-TR" dirty="0"/>
              <a:t> oranı </a:t>
            </a:r>
            <a:r>
              <a:rPr lang="tr-TR" dirty="0" err="1"/>
              <a:t>parakorteksten</a:t>
            </a:r>
            <a:r>
              <a:rPr lang="tr-TR" dirty="0"/>
              <a:t> daha kalındır bu sebeple kıvrım sayısı daha fazladır. </a:t>
            </a:r>
          </a:p>
          <a:p>
            <a:r>
              <a:rPr lang="tr-TR" dirty="0"/>
              <a:t>İnce lifler kaba liflerden daha kısadır</a:t>
            </a:r>
            <a:endParaRPr lang="en-US" dirty="0"/>
          </a:p>
        </p:txBody>
      </p:sp>
    </p:spTree>
    <p:extLst>
      <p:ext uri="{BB962C8B-B14F-4D97-AF65-F5344CB8AC3E}">
        <p14:creationId xmlns:p14="http://schemas.microsoft.com/office/powerpoint/2010/main" val="197070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C0ACC-A8F6-42D2-B82C-CBCBD02F7DB7}"/>
              </a:ext>
            </a:extLst>
          </p:cNvPr>
          <p:cNvSpPr>
            <a:spLocks noGrp="1"/>
          </p:cNvSpPr>
          <p:nvPr>
            <p:ph type="title"/>
          </p:nvPr>
        </p:nvSpPr>
        <p:spPr>
          <a:xfrm>
            <a:off x="480060" y="639704"/>
            <a:ext cx="2474684" cy="5577840"/>
          </a:xfrm>
        </p:spPr>
        <p:txBody>
          <a:bodyPr anchor="ctr">
            <a:normAutofit/>
          </a:bodyPr>
          <a:lstStyle/>
          <a:p>
            <a:pPr algn="ctr"/>
            <a:r>
              <a:rPr lang="tr-TR" dirty="0"/>
              <a:t>incelik</a:t>
            </a:r>
            <a:endParaRPr lang="en-US"/>
          </a:p>
        </p:txBody>
      </p:sp>
      <p:graphicFrame>
        <p:nvGraphicFramePr>
          <p:cNvPr id="5" name="Content Placeholder 2">
            <a:extLst>
              <a:ext uri="{FF2B5EF4-FFF2-40B4-BE49-F238E27FC236}">
                <a16:creationId xmlns:a16="http://schemas.microsoft.com/office/drawing/2014/main" id="{BBB2CFBE-B7E1-480D-AD7D-2D916018F283}"/>
              </a:ext>
            </a:extLst>
          </p:cNvPr>
          <p:cNvGraphicFramePr>
            <a:graphicFrameLocks noGrp="1"/>
          </p:cNvGraphicFramePr>
          <p:nvPr>
            <p:ph idx="1"/>
            <p:extLst>
              <p:ext uri="{D42A27DB-BD31-4B8C-83A1-F6EECF244321}">
                <p14:modId xmlns:p14="http://schemas.microsoft.com/office/powerpoint/2010/main" val="1027580871"/>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27965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4</TotalTime>
  <Words>630</Words>
  <Application>Microsoft Office PowerPoint</Application>
  <PresentationFormat>On-screen Show (4:3)</PresentationFormat>
  <Paragraphs>129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Franklin Gothic Book</vt:lpstr>
      <vt:lpstr>Open Sans</vt:lpstr>
      <vt:lpstr>Times New Roman</vt:lpstr>
      <vt:lpstr>Wingdings</vt:lpstr>
      <vt:lpstr>Crop</vt:lpstr>
      <vt:lpstr>Hayvansal lifler Spesiyal lifler </vt:lpstr>
      <vt:lpstr>Tiftik </vt:lpstr>
      <vt:lpstr>PowerPoint Presentation</vt:lpstr>
      <vt:lpstr>Tiftik </vt:lpstr>
      <vt:lpstr>PowerPoint Presentation</vt:lpstr>
      <vt:lpstr>Fiziksel yapısı ve özellikleri</vt:lpstr>
      <vt:lpstr>PowerPoint Presentation</vt:lpstr>
      <vt:lpstr>PowerPoint Presentation</vt:lpstr>
      <vt:lpstr>incelik</vt:lpstr>
      <vt:lpstr>Uzunluk </vt:lpstr>
      <vt:lpstr>PowerPoint Presentation</vt:lpstr>
      <vt:lpstr>Parlaklık </vt:lpstr>
      <vt:lpstr>Kıvrım </vt:lpstr>
      <vt:lpstr>Kimyasal yapısı ve özellikleri</vt:lpstr>
      <vt:lpstr> Tiftik ve El Sanatları</vt:lpstr>
      <vt:lpstr>Endüstride Kullanım Alanları</vt:lpstr>
      <vt:lpstr>Geleneksel Kullanım Alanları</vt:lpstr>
      <vt:lpstr>Sof Dokuma</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Hayvansal lifler Spesiyal lifler </dc:title>
  <dc:creator>Aysem.Yanar</dc:creator>
  <cp:lastModifiedBy>Aysem.Yanar</cp:lastModifiedBy>
  <cp:revision>2</cp:revision>
  <dcterms:created xsi:type="dcterms:W3CDTF">2020-04-15T10:05:53Z</dcterms:created>
  <dcterms:modified xsi:type="dcterms:W3CDTF">2020-04-15T10:10:18Z</dcterms:modified>
</cp:coreProperties>
</file>