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17"/>
    <p:restoredTop sz="94665"/>
  </p:normalViewPr>
  <p:slideViewPr>
    <p:cSldViewPr snapToGrid="0" snapToObjects="1" showGuides="1">
      <p:cViewPr>
        <p:scale>
          <a:sx n="60" d="100"/>
          <a:sy n="60" d="100"/>
        </p:scale>
        <p:origin x="144" y="10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B59728-A358-AB47-B872-0E447E3C5B3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0BF1442-8C14-4146-8DF7-4E768570958A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6670809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9728-A358-AB47-B872-0E447E3C5B3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F1442-8C14-4146-8DF7-4E76857095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4124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9728-A358-AB47-B872-0E447E3C5B3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F1442-8C14-4146-8DF7-4E76857095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1641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9728-A358-AB47-B872-0E447E3C5B3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F1442-8C14-4146-8DF7-4E76857095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843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B59728-A358-AB47-B872-0E447E3C5B3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0BF1442-8C14-4146-8DF7-4E768570958A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3001719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9728-A358-AB47-B872-0E447E3C5B3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F1442-8C14-4146-8DF7-4E76857095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7674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9728-A358-AB47-B872-0E447E3C5B3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F1442-8C14-4146-8DF7-4E76857095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275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9728-A358-AB47-B872-0E447E3C5B3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F1442-8C14-4146-8DF7-4E76857095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818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9728-A358-AB47-B872-0E447E3C5B3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F1442-8C14-4146-8DF7-4E76857095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7720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B59728-A358-AB47-B872-0E447E3C5B3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0BF1442-8C14-4146-8DF7-4E768570958A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4833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B59728-A358-AB47-B872-0E447E3C5B3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0BF1442-8C14-4146-8DF7-4E768570958A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11259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3BB59728-A358-AB47-B872-0E447E3C5B3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C0BF1442-8C14-4146-8DF7-4E768570958A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71037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B0B271-8C42-2343-AFCD-03059D4146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ORUCU BOZAN DURUMLAR</a:t>
            </a:r>
          </a:p>
        </p:txBody>
      </p:sp>
    </p:spTree>
    <p:extLst>
      <p:ext uri="{BB962C8B-B14F-4D97-AF65-F5344CB8AC3E}">
        <p14:creationId xmlns:p14="http://schemas.microsoft.com/office/powerpoint/2010/main" val="798903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0818A2-4BB1-5A45-9346-494808F51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Kaza ve </a:t>
            </a:r>
            <a:r>
              <a:rPr lang="tr-TR" dirty="0" err="1"/>
              <a:t>Kefâreti</a:t>
            </a:r>
            <a:r>
              <a:rPr lang="tr-TR" dirty="0"/>
              <a:t> Gerektiren Durumlar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7EAC67E-96A5-4B4D-BC2D-903EC8BB9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Cinsel İlişkide Bulunmak</a:t>
            </a:r>
          </a:p>
          <a:p>
            <a:r>
              <a:rPr lang="tr-TR" dirty="0"/>
              <a:t>Gıda veya Gıda Hükmünde Olan Bir Şey Almak</a:t>
            </a:r>
          </a:p>
        </p:txBody>
      </p:sp>
    </p:spTree>
    <p:extLst>
      <p:ext uri="{BB962C8B-B14F-4D97-AF65-F5344CB8AC3E}">
        <p14:creationId xmlns:p14="http://schemas.microsoft.com/office/powerpoint/2010/main" val="82950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2007C0-8C55-DA4E-9216-8FB2E81EA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Sadece </a:t>
            </a:r>
            <a:r>
              <a:rPr lang="tr-TR" dirty="0" err="1"/>
              <a:t>Kazâyı</a:t>
            </a:r>
            <a:r>
              <a:rPr lang="tr-TR" dirty="0"/>
              <a:t> Gerektiren Durumlar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00C444-CECD-F14A-B7DB-3516C8FC2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Beslenme amacı ve anlamı taşımayan, yenilip içilmesi mutat olmadığı gibi insan tabiatının meyletmediği şeylerin yenilip içilmesi durumunda da oruç bozulur, kefaret gerekmez.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Hata ile bir şey yemek ve içmek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Ağza giren yağmur, kar veya doluyu 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isteyerek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yutması, su içme kapsamında değerlendirilir, oruç bozulur.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Kusma, kasten yapılmadığı durumlarda orucu bozmaz. Kasten yapıldığında ise, sadece ağız dolusu olması halinde bozar.</a:t>
            </a:r>
          </a:p>
        </p:txBody>
      </p:sp>
    </p:spTree>
    <p:extLst>
      <p:ext uri="{BB962C8B-B14F-4D97-AF65-F5344CB8AC3E}">
        <p14:creationId xmlns:p14="http://schemas.microsoft.com/office/powerpoint/2010/main" val="60702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B75608-709F-7D4E-B0DE-4A61751DC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Sadece </a:t>
            </a:r>
            <a:r>
              <a:rPr lang="tr-TR" dirty="0" err="1"/>
              <a:t>Kazâyı</a:t>
            </a:r>
            <a:r>
              <a:rPr lang="tr-TR" dirty="0"/>
              <a:t> Gerektiren Durumlar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94966EB-588F-4146-8D83-B23F056D68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Sabah vaktinin girip girmediği konusunda şüphesi bulunan kimse yiyip içmeye devam ederken o esnada ikinci fecrin doğmuş olduğu ortaya çıksa oruç bozulur ve kaza etmesi gerekir.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şekilde güneşin battığını zannederek iftar ederken güneşin henüz batmadığı anlaşılsa yine kaza eder. </a:t>
            </a:r>
          </a:p>
        </p:txBody>
      </p:sp>
    </p:spTree>
    <p:extLst>
      <p:ext uri="{BB962C8B-B14F-4D97-AF65-F5344CB8AC3E}">
        <p14:creationId xmlns:p14="http://schemas.microsoft.com/office/powerpoint/2010/main" val="1167260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24697B-EF42-594E-980C-00813506B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Orucu Bozmayan Şeyler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43DB2B-BF29-1647-B0D0-ACD5FB1874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Oruçlu olduğunu unutarak yemek, içmek ve cinsel ilişkide bulunmak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Düşünmek veya bakmak suretiyle menisini getirmek. Ancak böyle yapan kimse günahkar olur.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Diş fırçası ve misvak kullanmak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Ağzı çalkaladıktan sonra ağızda kalan yaşlığı tükürükle birlikte yutmak, genizden burun içine gelen akıntıyı yutmak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Dişlerin arasından çıkan ve mideye ulaşmayacak kadar küçük olan kırıntıyı yutmak</a:t>
            </a:r>
          </a:p>
        </p:txBody>
      </p:sp>
    </p:spTree>
    <p:extLst>
      <p:ext uri="{BB962C8B-B14F-4D97-AF65-F5344CB8AC3E}">
        <p14:creationId xmlns:p14="http://schemas.microsoft.com/office/powerpoint/2010/main" val="2836045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59AAA2-DF1A-7B42-8E5D-3F605DA0C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Yıkanmak, yüzmek.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Vücuduna koku sürmek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Boğaza duman ve toz gibi şeylerin girmesi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İradesi dışında ağız dolusu kusmak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Cünüp olarak sabahlamak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İhtilam olmak</a:t>
            </a:r>
          </a:p>
        </p:txBody>
      </p:sp>
    </p:spTree>
    <p:extLst>
      <p:ext uri="{BB962C8B-B14F-4D97-AF65-F5344CB8AC3E}">
        <p14:creationId xmlns:p14="http://schemas.microsoft.com/office/powerpoint/2010/main" val="3997885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8EB25FB-79FB-174A-86EE-614A2D52B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Orucu Bozup Bozmamaları Bakımından Bazı Muayene ve Tedavi Yöntemleri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969469-E081-5B42-9C82-7690FD3E8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Astım Hastalarının Kullandığı Sprey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Göz Damlası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Burun Damlası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 altı Hapı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Endoskopi,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Kolonoskopi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Yaptırmak, Makat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Fercten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Ultrasyon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Çektirmek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İdrar Kanalının Görüntülenmesi, Kanala İlaç Akıtılması</a:t>
            </a:r>
          </a:p>
        </p:txBody>
      </p:sp>
    </p:spTree>
    <p:extLst>
      <p:ext uri="{BB962C8B-B14F-4D97-AF65-F5344CB8AC3E}">
        <p14:creationId xmlns:p14="http://schemas.microsoft.com/office/powerpoint/2010/main" val="2674820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02B15F-5FE4-5346-AE53-F9CF5F509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Anestezi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Kulak Damlası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Fitil Kullanmak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İğne yaptırmak, Hastaya Serum ve Kan Vermek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Diyaliz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Anjiyo Yaptırmak</a:t>
            </a:r>
          </a:p>
          <a:p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Kan Vermek</a:t>
            </a:r>
          </a:p>
        </p:txBody>
      </p:sp>
    </p:spTree>
    <p:extLst>
      <p:ext uri="{BB962C8B-B14F-4D97-AF65-F5344CB8AC3E}">
        <p14:creationId xmlns:p14="http://schemas.microsoft.com/office/powerpoint/2010/main" val="2473067746"/>
      </p:ext>
    </p:extLst>
  </p:cSld>
  <p:clrMapOvr>
    <a:masterClrMapping/>
  </p:clrMapOvr>
</p:sld>
</file>

<file path=ppt/theme/theme1.xml><?xml version="1.0" encoding="utf-8"?>
<a:theme xmlns:a="http://schemas.openxmlformats.org/drawingml/2006/main" name="Kırpma">
  <a:themeElements>
    <a:clrScheme name="Kırpma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Kırpma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ırpm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{83EDD1B8-6458-AD46-8FAD-31FCDDFC9272}tf10001072</Template>
  <TotalTime>47</TotalTime>
  <Words>276</Words>
  <Application>Microsoft Macintosh PowerPoint</Application>
  <PresentationFormat>Geniş ekran</PresentationFormat>
  <Paragraphs>38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Franklin Gothic Book</vt:lpstr>
      <vt:lpstr>Times New Roman</vt:lpstr>
      <vt:lpstr>Kırpma</vt:lpstr>
      <vt:lpstr>ORUCU BOZAN DURUMLAR</vt:lpstr>
      <vt:lpstr>Kaza ve Kefâreti Gerektiren Durumlar </vt:lpstr>
      <vt:lpstr>Sadece Kazâyı Gerektiren Durumlar</vt:lpstr>
      <vt:lpstr>Sadece Kazâyı Gerektiren Durumlar</vt:lpstr>
      <vt:lpstr>Orucu Bozmayan Şeyler</vt:lpstr>
      <vt:lpstr>PowerPoint Sunusu</vt:lpstr>
      <vt:lpstr>Orucu Bozup Bozmamaları Bakımından Bazı Muayene ve Tedavi Yöntemleri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ORUCU BOZAN DURUMLAR</dc:title>
  <dc:creator>alime çelik</dc:creator>
  <cp:lastModifiedBy>alime çelik</cp:lastModifiedBy>
  <cp:revision>5</cp:revision>
  <dcterms:created xsi:type="dcterms:W3CDTF">2020-04-16T20:46:32Z</dcterms:created>
  <dcterms:modified xsi:type="dcterms:W3CDTF">2020-04-16T21:33:53Z</dcterms:modified>
</cp:coreProperties>
</file>