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>
      <p:cViewPr varScale="1">
        <p:scale>
          <a:sx n="69" d="100"/>
          <a:sy n="69" d="100"/>
        </p:scale>
        <p:origin x="-14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2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 err="1"/>
              <a:t>Braudel</a:t>
            </a:r>
            <a:r>
              <a:rPr lang="tr-TR" dirty="0"/>
              <a:t> ve </a:t>
            </a:r>
            <a:r>
              <a:rPr lang="tr-TR" dirty="0" err="1"/>
              <a:t>Annales</a:t>
            </a:r>
            <a:r>
              <a:rPr lang="tr-TR" dirty="0"/>
              <a:t> okulu Marksist tarihçilik içinden çıkmakla beraber, ona tezat bir pozisyondadır.</a:t>
            </a:r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 err="1"/>
              <a:t>Annales</a:t>
            </a:r>
            <a:r>
              <a:rPr lang="tr-TR" sz="4800" dirty="0"/>
              <a:t> okulu, Türkiye tarihçiliğinin temellerini oluşturmuştur.</a:t>
            </a:r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Tarihin bilimselleşme dönemi 19. yüzyıldır.</a:t>
            </a:r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Bilimsel bir </a:t>
            </a:r>
            <a:r>
              <a:rPr lang="tr-TR" sz="5400" dirty="0" err="1"/>
              <a:t>tarihyazımı</a:t>
            </a:r>
            <a:r>
              <a:rPr lang="tr-TR" sz="5400" dirty="0"/>
              <a:t> çabası için felsefi bir altyapı oluşmuştu. 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 err="1"/>
              <a:t>Hegel</a:t>
            </a:r>
            <a:r>
              <a:rPr lang="tr-TR" sz="5400" dirty="0"/>
              <a:t> felsefesi modern </a:t>
            </a:r>
            <a:r>
              <a:rPr lang="tr-TR" sz="5400" dirty="0" err="1"/>
              <a:t>tarihyazımının</a:t>
            </a:r>
            <a:r>
              <a:rPr lang="tr-TR" sz="5400" dirty="0"/>
              <a:t> belirleyicilerindendir.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Evrensellik iddiası ile zamana ve mekana bağımlı bir anlatı olmak durumunda olan </a:t>
            </a:r>
            <a:r>
              <a:rPr lang="tr-TR" dirty="0" err="1"/>
              <a:t>tarihyazımında</a:t>
            </a:r>
            <a:r>
              <a:rPr lang="tr-TR" dirty="0"/>
              <a:t> </a:t>
            </a:r>
            <a:r>
              <a:rPr lang="tr-TR" dirty="0" err="1"/>
              <a:t>Hegel</a:t>
            </a:r>
            <a:r>
              <a:rPr lang="tr-TR" dirty="0"/>
              <a:t> felsefesi içinde barındırdığı karşıtlıklar ile elzem bir bakış açısı sunmaktadır.</a:t>
            </a:r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Kant ve tarih felsefesi Alman tarihçiliğinin temellerini oluşturur.</a:t>
            </a:r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 err="1"/>
              <a:t>Schiller</a:t>
            </a:r>
            <a:r>
              <a:rPr lang="tr-TR" sz="5400" dirty="0"/>
              <a:t>, </a:t>
            </a:r>
            <a:r>
              <a:rPr lang="tr-TR" sz="5400" dirty="0" err="1"/>
              <a:t>Schlegel</a:t>
            </a:r>
            <a:r>
              <a:rPr lang="tr-TR" sz="5400" dirty="0"/>
              <a:t>, </a:t>
            </a:r>
            <a:r>
              <a:rPr lang="tr-TR" sz="5400" dirty="0" err="1"/>
              <a:t>Fichte</a:t>
            </a:r>
            <a:r>
              <a:rPr lang="tr-TR" sz="5400" dirty="0"/>
              <a:t> ve Goethe romantik tarih anlayışını oluşturan temel eserleri vermişlerdir.</a:t>
            </a:r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 err="1"/>
              <a:t>Leopold</a:t>
            </a:r>
            <a:r>
              <a:rPr lang="tr-TR" sz="4800" dirty="0"/>
              <a:t> </a:t>
            </a:r>
            <a:r>
              <a:rPr lang="tr-TR" sz="4800" dirty="0" err="1"/>
              <a:t>von</a:t>
            </a:r>
            <a:r>
              <a:rPr lang="tr-TR" sz="4800" dirty="0"/>
              <a:t> </a:t>
            </a:r>
            <a:r>
              <a:rPr lang="tr-TR" sz="4800" dirty="0" err="1"/>
              <a:t>Ranke</a:t>
            </a:r>
            <a:r>
              <a:rPr lang="tr-TR" sz="4800" dirty="0"/>
              <a:t> ilk bilimsel tarihçi olarak değerlendirilebilir. 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 err="1"/>
              <a:t>Marx</a:t>
            </a:r>
            <a:r>
              <a:rPr lang="tr-TR" dirty="0"/>
              <a:t> ve tarih anlayışında </a:t>
            </a:r>
            <a:r>
              <a:rPr lang="tr-TR" dirty="0" err="1"/>
              <a:t>Ranke’den</a:t>
            </a:r>
            <a:r>
              <a:rPr lang="tr-TR" dirty="0"/>
              <a:t> faydalanan ve fakat aynı zamanda onunla zıt pek çok unsur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124</Words>
  <Application>Microsoft Office PowerPoint</Application>
  <PresentationFormat>Ekran Gösterisi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2. HAFTA</vt:lpstr>
      <vt:lpstr>Tarihin bilimselleşme dönemi 19. yüzyıldır.</vt:lpstr>
      <vt:lpstr>Bilimsel bir tarihyazımı çabası için felsefi bir altyapı oluşmuştu. </vt:lpstr>
      <vt:lpstr>Hegel felsefesi modern tarihyazımının belirleyicilerindendir. </vt:lpstr>
      <vt:lpstr>Evrensellik iddiası ile zamana ve mekana bağımlı bir anlatı olmak durumunda olan tarihyazımında Hegel felsefesi içinde barındırdığı karşıtlıklar ile elzem bir bakış açısı sunmaktadır.</vt:lpstr>
      <vt:lpstr>Kant ve tarih felsefesi Alman tarihçiliğinin temellerini oluşturur.</vt:lpstr>
      <vt:lpstr>Schiller, Schlegel, Fichte ve Goethe romantik tarih anlayışını oluşturan temel eserleri vermişlerdir.</vt:lpstr>
      <vt:lpstr>Leopold von Ranke ilk bilimsel tarihçi olarak değerlendirilebilir.  </vt:lpstr>
      <vt:lpstr>Marx ve tarih anlayışında Ranke’den faydalanan ve fakat aynı zamanda onunla zıt pek çok unsur bulunmaktadır.</vt:lpstr>
      <vt:lpstr>Braudel ve Annales okulu Marksist tarihçilik içinden çıkmakla beraber, ona tezat bir pozisyondadır.</vt:lpstr>
      <vt:lpstr>Annales okulu, Türkiye tarihçiliğinin temellerini oluşturmuştur.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3</cp:revision>
  <dcterms:created xsi:type="dcterms:W3CDTF">2017-12-15T15:26:21Z</dcterms:created>
  <dcterms:modified xsi:type="dcterms:W3CDTF">2017-12-16T10:13:38Z</dcterms:modified>
</cp:coreProperties>
</file>