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DC0B6-1B3B-47B6-A52B-422F12714F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Human Resources Management</a:t>
            </a:r>
            <a:endParaRPr lang="tr-T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4E0D38-A6A6-40DB-A04A-E0E8A104A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Week6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Recruiting and </a:t>
            </a:r>
            <a:b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Selecting Employees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874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7019-74D4-4DEE-86D5-9346CDDC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Selection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E46B2-9320-422A-BF2F-918BCE1A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Human resource supply and demand</a:t>
            </a:r>
          </a:p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hiring process</a:t>
            </a:r>
          </a:p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Challenges in the hiring process</a:t>
            </a:r>
          </a:p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Meeting the challenges of effective staffing</a:t>
            </a:r>
          </a:p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recruitment process</a:t>
            </a:r>
          </a:p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selection process</a:t>
            </a:r>
          </a:p>
          <a:p>
            <a:pPr algn="ctr"/>
            <a:r>
              <a:rPr lang="en-US" altLang="tr-TR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Legal issues in staffing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46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4AF7-2697-4179-87DF-3C51076D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Selection</a:t>
            </a:r>
            <a:endParaRPr lang="tr-TR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E98D-95BF-45B3-9167-A682C395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Reliability and validity</a:t>
            </a:r>
          </a:p>
          <a:p>
            <a:endParaRPr lang="en-US" altLang="tr-TR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Selection tools as predictors of job performance</a:t>
            </a:r>
          </a:p>
          <a:p>
            <a:endParaRPr lang="en-US" altLang="tr-TR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Combining predictors</a:t>
            </a:r>
          </a:p>
          <a:p>
            <a:endParaRPr lang="en-US" altLang="tr-TR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Selection and the person/organization fit</a:t>
            </a:r>
          </a:p>
          <a:p>
            <a:endParaRPr lang="en-US" altLang="tr-TR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Reactions to selection devices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008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F397-10F8-4A49-8D5E-8C0AF89F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sz="4400" b="1" dirty="0">
                <a:solidFill>
                  <a:srgbClr val="002060"/>
                </a:solidFill>
              </a:rPr>
              <a:t>Selection</a:t>
            </a:r>
            <a:endParaRPr lang="tr-TR" sz="4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53AD-A7B9-4726-B193-FE53F833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tr-TR" sz="35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Reliability</a:t>
            </a:r>
            <a:r>
              <a:rPr lang="en-US" altLang="tr-TR" sz="35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Consistency of measurement, usually across time but also across judges.</a:t>
            </a:r>
          </a:p>
          <a:p>
            <a:pPr>
              <a:lnSpc>
                <a:spcPct val="90000"/>
              </a:lnSpc>
            </a:pPr>
            <a:r>
              <a:rPr lang="en-US" altLang="tr-TR" sz="3500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Validity</a:t>
            </a:r>
            <a:r>
              <a:rPr lang="en-US" altLang="tr-TR" sz="35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The extent to which the technique measures the intended knowledge, skill, or ability.  In the selection context, it is the extent to which scores on a test or interview correspond to actual job performance.</a:t>
            </a:r>
            <a:endParaRPr lang="en-US" altLang="tr-TR" sz="3500" i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22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6400-961A-43D7-A4FE-952E4AB7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solidFill>
                  <a:srgbClr val="002060"/>
                </a:solidFill>
              </a:rPr>
              <a:t>Selection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5EE3C-F46F-4531-8869-5C20F4D4E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Selection tools as predictors of job performance –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Letters of recommendation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Application forms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Ability tests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Personality tests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Psychology tests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Honesty tests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88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96BF3-904E-4B52-A72D-5A13DE97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solidFill>
                  <a:srgbClr val="002060"/>
                </a:solidFill>
              </a:rPr>
              <a:t>Selection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48997-C977-40D3-BCE3-C4E77ED35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Selection tools as predictors of job performance – continued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Interviews – structured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Assessment centers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Drug tests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Reference checks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Background checks</a:t>
            </a:r>
          </a:p>
          <a:p>
            <a:pPr lvl="1"/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Handwriting analysis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61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DB3E-57AE-4B28-AD36-C22367CE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solidFill>
                  <a:srgbClr val="002060"/>
                </a:solidFill>
              </a:rPr>
              <a:t>Selection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ACDAE-3E6A-4643-8F02-312740849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r-TR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Personality Tests</a:t>
            </a:r>
          </a:p>
          <a:p>
            <a:r>
              <a:rPr lang="en-US" altLang="tr-TR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Extroversion</a:t>
            </a:r>
          </a:p>
          <a:p>
            <a:r>
              <a:rPr lang="en-US" altLang="tr-TR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Agreeableness</a:t>
            </a:r>
          </a:p>
          <a:p>
            <a:r>
              <a:rPr lang="en-US" altLang="tr-TR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Conscientiousness</a:t>
            </a:r>
          </a:p>
          <a:p>
            <a:r>
              <a:rPr lang="en-US" altLang="tr-TR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Emotional stability</a:t>
            </a:r>
          </a:p>
          <a:p>
            <a:r>
              <a:rPr lang="en-US" altLang="tr-TR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Openness to experience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922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E37DA-55DD-422D-83BE-A41F30CE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Structured Job Interview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25EC6-7F05-402B-8869-0295C7636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3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Situational Interview</a:t>
            </a:r>
          </a:p>
          <a:p>
            <a:endParaRPr lang="en-US" altLang="tr-TR" sz="36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3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Job Knowledge </a:t>
            </a:r>
          </a:p>
          <a:p>
            <a:endParaRPr lang="en-US" altLang="tr-TR" sz="36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36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Worker Requirements Questions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029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D4047-1F5E-4C08-A7DC-49B0F11A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Unstructured Does not Mean Unprepared: Making the Most of the Hiring Interview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C6EE4-130C-4234-B409-2DEE31C5A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tr-TR" sz="2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Six Simple Tasks</a:t>
            </a:r>
          </a:p>
          <a:p>
            <a:pPr algn="ctr"/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Be prepared</a:t>
            </a:r>
          </a:p>
          <a:p>
            <a:pPr algn="ctr"/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Put applicants at ease in the first few minutes</a:t>
            </a:r>
          </a:p>
          <a:p>
            <a:pPr algn="ctr"/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Don’t be ruled by snap judgments or stereotypes</a:t>
            </a:r>
          </a:p>
          <a:p>
            <a:pPr algn="ctr"/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Ask results-oriented questions</a:t>
            </a:r>
          </a:p>
          <a:p>
            <a:pPr algn="ctr"/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Don’t underestimate the power of silence</a:t>
            </a:r>
          </a:p>
          <a:p>
            <a:pPr algn="ctr"/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Close the interview with care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69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0AD7-CF27-41AC-8A97-A6FA8CC3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tr-TR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Selection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2CC0-88CC-4F15-ACFF-7E911902C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altLang="tr-TR" sz="32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Reactions to Selection Devices</a:t>
            </a:r>
          </a:p>
          <a:p>
            <a:pPr marL="609600" indent="-609600">
              <a:buFontTx/>
              <a:buAutoNum type="arabicPeriod"/>
            </a:pPr>
            <a:endParaRPr lang="en-US" altLang="tr-TR" sz="3200" dirty="0"/>
          </a:p>
          <a:p>
            <a:pPr marL="609600" indent="-609600">
              <a:buFontTx/>
              <a:buAutoNum type="arabicPeriod"/>
            </a:pPr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Applicant reactions to selection devices</a:t>
            </a:r>
          </a:p>
          <a:p>
            <a:pPr marL="609600" indent="-609600">
              <a:buFontTx/>
              <a:buAutoNum type="arabicPeriod"/>
            </a:pPr>
            <a:endParaRPr lang="en-US" altLang="tr-T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buFontTx/>
              <a:buAutoNum type="arabicPeriod"/>
            </a:pPr>
            <a:endParaRPr lang="en-US" altLang="tr-TR" sz="32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buFontTx/>
              <a:buAutoNum type="arabicPeriod"/>
            </a:pPr>
            <a:r>
              <a:rPr lang="en-US" altLang="tr-TR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Manager reaction to selection systems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5599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249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Human Resources Management</vt:lpstr>
      <vt:lpstr>Selection</vt:lpstr>
      <vt:lpstr>Selection</vt:lpstr>
      <vt:lpstr>Selection</vt:lpstr>
      <vt:lpstr>Selection</vt:lpstr>
      <vt:lpstr>Selection</vt:lpstr>
      <vt:lpstr>Structured Job Interview</vt:lpstr>
      <vt:lpstr>Unstructured Does not Mean Unprepared: Making the Most of the Hiring Interview</vt:lpstr>
      <vt:lpstr>Selection</vt:lpstr>
      <vt:lpstr>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Management</dc:title>
  <dc:creator>Author 2</dc:creator>
  <cp:lastModifiedBy>Author 2</cp:lastModifiedBy>
  <cp:revision>2</cp:revision>
  <dcterms:created xsi:type="dcterms:W3CDTF">2020-01-13T19:29:20Z</dcterms:created>
  <dcterms:modified xsi:type="dcterms:W3CDTF">2020-01-13T20:18:47Z</dcterms:modified>
</cp:coreProperties>
</file>