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37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23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88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52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48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21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35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13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6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21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99600-34F8-4B11-8F51-C15956D46788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B25E-ABA8-49FE-AF23-94A5732869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69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Büyümenin Temel Belirleyicileri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737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İçsel nedenler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Faktör donatımı </a:t>
            </a:r>
          </a:p>
          <a:p>
            <a:r>
              <a:rPr lang="tr-TR" dirty="0" err="1" smtClean="0"/>
              <a:t>Kt</a:t>
            </a:r>
            <a:r>
              <a:rPr lang="tr-TR" dirty="0" smtClean="0"/>
              <a:t> + </a:t>
            </a:r>
            <a:r>
              <a:rPr lang="tr-TR" dirty="0" err="1" smtClean="0"/>
              <a:t>Nt</a:t>
            </a:r>
            <a:r>
              <a:rPr lang="tr-TR" dirty="0" smtClean="0"/>
              <a:t> + </a:t>
            </a:r>
            <a:r>
              <a:rPr lang="tr-TR" dirty="0" err="1" smtClean="0"/>
              <a:t>Lt</a:t>
            </a:r>
            <a:r>
              <a:rPr lang="tr-TR" dirty="0" smtClean="0"/>
              <a:t> ve verimlilik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637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Kısmen içsel nedenler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entegrasyon ve kurumlar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617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Dışsal nedenler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Coğrafya</a:t>
            </a:r>
          </a:p>
          <a:p>
            <a:r>
              <a:rPr lang="tr-TR" dirty="0" smtClean="0"/>
              <a:t>Doğal kaynaklar</a:t>
            </a:r>
          </a:p>
          <a:p>
            <a:r>
              <a:rPr lang="tr-TR" dirty="0" smtClean="0"/>
              <a:t>İklim</a:t>
            </a:r>
          </a:p>
          <a:p>
            <a:r>
              <a:rPr lang="tr-TR" dirty="0" smtClean="0"/>
              <a:t>Topografya</a:t>
            </a:r>
          </a:p>
          <a:p>
            <a:r>
              <a:rPr lang="tr-TR" dirty="0"/>
              <a:t>E</a:t>
            </a:r>
            <a:r>
              <a:rPr lang="tr-TR" dirty="0" smtClean="0"/>
              <a:t>koloji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760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kurumlar geliştirme ve büyüme arasında ilişki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494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Demokrasi, yönetimin niteliği ve büyüme arasındaki ilişki: tarihsel vakalar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996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Rant-kollayan toplumlar ve ekonomik büyüme</a:t>
            </a:r>
          </a:p>
          <a:p>
            <a:r>
              <a:rPr lang="tr-TR" dirty="0" smtClean="0"/>
              <a:t>Yolsuzluk ve büyüme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800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Büyüme üzerinde coğrafyanın etkisi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405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Ticaret ve iktisadi büyüme</a:t>
            </a:r>
          </a:p>
          <a:p>
            <a:r>
              <a:rPr lang="tr-TR" dirty="0" smtClean="0"/>
              <a:t>Kısa ve uzun dönem açısından serbest ticaretin etkileri</a:t>
            </a:r>
          </a:p>
          <a:p>
            <a:r>
              <a:rPr lang="tr-TR" dirty="0" smtClean="0"/>
              <a:t>Serbest ticaret her zaman iyi midir?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20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78</Words>
  <Application>Microsoft Office PowerPoint</Application>
  <PresentationFormat>Geniş ekran</PresentationFormat>
  <Paragraphs>21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Büyümenin Temel Belirleyicileri</vt:lpstr>
      <vt:lpstr>İçsel nedenler</vt:lpstr>
      <vt:lpstr>Kısmen içsel nedenler </vt:lpstr>
      <vt:lpstr>Dışsal nedenler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4</cp:revision>
  <dcterms:created xsi:type="dcterms:W3CDTF">2020-02-04T17:02:50Z</dcterms:created>
  <dcterms:modified xsi:type="dcterms:W3CDTF">2020-02-05T14:23:09Z</dcterms:modified>
</cp:coreProperties>
</file>