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99600-34F8-4B11-8F51-C15956D46788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FB25E-ABA8-49FE-AF23-94A5732869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1379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99600-34F8-4B11-8F51-C15956D46788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FB25E-ABA8-49FE-AF23-94A5732869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12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99600-34F8-4B11-8F51-C15956D46788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FB25E-ABA8-49FE-AF23-94A5732869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0886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99600-34F8-4B11-8F51-C15956D46788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FB25E-ABA8-49FE-AF23-94A5732869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2523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99600-34F8-4B11-8F51-C15956D46788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FB25E-ABA8-49FE-AF23-94A5732869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4616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99600-34F8-4B11-8F51-C15956D46788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FB25E-ABA8-49FE-AF23-94A5732869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8485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99600-34F8-4B11-8F51-C15956D46788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FB25E-ABA8-49FE-AF23-94A5732869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6215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99600-34F8-4B11-8F51-C15956D46788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FB25E-ABA8-49FE-AF23-94A5732869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2357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99600-34F8-4B11-8F51-C15956D46788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FB25E-ABA8-49FE-AF23-94A5732869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7130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99600-34F8-4B11-8F51-C15956D46788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FB25E-ABA8-49FE-AF23-94A5732869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268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99600-34F8-4B11-8F51-C15956D46788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FB25E-ABA8-49FE-AF23-94A5732869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1218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899600-34F8-4B11-8F51-C15956D46788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FB25E-ABA8-49FE-AF23-94A5732869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6693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Büyümenin Temel Belirleyicileri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47375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İçsel nedenler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Faktör donatımı </a:t>
            </a:r>
          </a:p>
          <a:p>
            <a:r>
              <a:rPr lang="tr-TR" dirty="0" err="1" smtClean="0"/>
              <a:t>Kt</a:t>
            </a:r>
            <a:r>
              <a:rPr lang="tr-TR" dirty="0" smtClean="0"/>
              <a:t> + </a:t>
            </a:r>
            <a:r>
              <a:rPr lang="tr-TR" dirty="0" err="1" smtClean="0"/>
              <a:t>Nt</a:t>
            </a:r>
            <a:r>
              <a:rPr lang="tr-TR" dirty="0" smtClean="0"/>
              <a:t> + </a:t>
            </a:r>
            <a:r>
              <a:rPr lang="tr-TR" dirty="0" err="1" smtClean="0"/>
              <a:t>Lt</a:t>
            </a:r>
            <a:r>
              <a:rPr lang="tr-TR" dirty="0" smtClean="0"/>
              <a:t> ve verimlilik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96372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Kısmen içsel nedenler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Uluslararası entegrasyon ve kurumlar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6173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Dışsal nedenler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Coğrafya</a:t>
            </a:r>
          </a:p>
          <a:p>
            <a:r>
              <a:rPr lang="tr-TR" dirty="0" smtClean="0"/>
              <a:t>Doğal kaynaklar</a:t>
            </a:r>
          </a:p>
          <a:p>
            <a:r>
              <a:rPr lang="tr-TR" dirty="0" smtClean="0"/>
              <a:t>İklim</a:t>
            </a:r>
          </a:p>
          <a:p>
            <a:r>
              <a:rPr lang="tr-TR" dirty="0" smtClean="0"/>
              <a:t>Topografya</a:t>
            </a:r>
          </a:p>
          <a:p>
            <a:r>
              <a:rPr lang="tr-TR" dirty="0"/>
              <a:t>E</a:t>
            </a:r>
            <a:r>
              <a:rPr lang="tr-TR" dirty="0" smtClean="0"/>
              <a:t>koloji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17601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Etkili kurumlar geliştirme ve büyüme arasında ilişki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4944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Demokrasi, yönetimin niteliği ve büyüme arasındaki ilişki: tarihsel vakalar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19962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Rant-kollayan toplumlar ve ekonomik büyüme</a:t>
            </a:r>
          </a:p>
          <a:p>
            <a:r>
              <a:rPr lang="tr-TR" dirty="0" smtClean="0"/>
              <a:t>Yolsuzluk ve büyüme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80073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Büyüme üzerinde coğrafyanın etkisi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40585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Ticaret ve iktisadi büyüme</a:t>
            </a:r>
          </a:p>
          <a:p>
            <a:r>
              <a:rPr lang="tr-TR" dirty="0" smtClean="0"/>
              <a:t>Kısa ve uzun dönem açısından serbest ticaretin etkileri</a:t>
            </a:r>
          </a:p>
          <a:p>
            <a:r>
              <a:rPr lang="tr-TR" dirty="0" smtClean="0"/>
              <a:t>Serbest ticaret her zaman iyi midir?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2087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78</Words>
  <Application>Microsoft Office PowerPoint</Application>
  <PresentationFormat>Geniş ekran</PresentationFormat>
  <Paragraphs>21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Büyümenin Temel Belirleyicileri</vt:lpstr>
      <vt:lpstr>İçsel nedenler</vt:lpstr>
      <vt:lpstr>Kısmen içsel nedenler </vt:lpstr>
      <vt:lpstr>Dışsal nedenler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MUSTAFA OZIS</dc:creator>
  <cp:lastModifiedBy>MUSTAFA OZIS</cp:lastModifiedBy>
  <cp:revision>4</cp:revision>
  <dcterms:created xsi:type="dcterms:W3CDTF">2020-02-04T17:02:50Z</dcterms:created>
  <dcterms:modified xsi:type="dcterms:W3CDTF">2020-02-05T14:23:09Z</dcterms:modified>
</cp:coreProperties>
</file>