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r>
              <a:rPr lang="en-US" dirty="0" smtClean="0"/>
              <a:t>. subject</a:t>
            </a: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Hanicrafts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rich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variety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Turkey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scientific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classification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techniques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districts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Prof. Dr. Tevfik EŞBERK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classified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in 1939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account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functions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handicrafts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fibers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trees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stones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earth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metals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leather and animal waste products as raw materials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thin branches, stalks, tree stripes as raw materials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(Eşberk1939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Arlı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1990)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Classification</a:t>
            </a:r>
            <a:r>
              <a:rPr lang="tr-TR" sz="3600" dirty="0" smtClean="0"/>
              <a:t>s</a:t>
            </a:r>
            <a:r>
              <a:rPr lang="en-US" sz="3600" dirty="0" smtClean="0"/>
              <a:t> in terms of handicrafts</a:t>
            </a:r>
            <a:r>
              <a:rPr lang="tr-TR" sz="3600" dirty="0" smtClean="0"/>
              <a:t>’ </a:t>
            </a:r>
            <a:br>
              <a:rPr lang="tr-TR" sz="3600" dirty="0" smtClean="0"/>
            </a:br>
            <a:r>
              <a:rPr lang="en-US" sz="3600" dirty="0" smtClean="0"/>
              <a:t>other properties </a:t>
            </a:r>
            <a:endParaRPr lang="en-US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</a:t>
            </a:r>
            <a:r>
              <a:rPr lang="en-US" dirty="0" err="1" smtClean="0"/>
              <a:t>egions</a:t>
            </a:r>
            <a:r>
              <a:rPr lang="en-US" dirty="0" smtClean="0"/>
              <a:t> and geographical properties </a:t>
            </a:r>
          </a:p>
          <a:p>
            <a:r>
              <a:rPr lang="tr-TR" dirty="0" err="1" smtClean="0"/>
              <a:t>t</a:t>
            </a:r>
            <a:r>
              <a:rPr lang="tr-TR" dirty="0" err="1" smtClean="0"/>
              <a:t>ypes</a:t>
            </a:r>
            <a:r>
              <a:rPr lang="tr-TR" dirty="0" smtClean="0"/>
              <a:t> of </a:t>
            </a:r>
            <a:r>
              <a:rPr lang="tr-TR" dirty="0" err="1" smtClean="0"/>
              <a:t>handicrafts</a:t>
            </a:r>
            <a:r>
              <a:rPr lang="tr-TR" dirty="0" smtClean="0"/>
              <a:t>’ </a:t>
            </a:r>
            <a:r>
              <a:rPr lang="tr-TR" dirty="0" err="1" smtClean="0"/>
              <a:t>items</a:t>
            </a:r>
            <a:endParaRPr lang="tr-TR" dirty="0" smtClean="0"/>
          </a:p>
          <a:p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areas</a:t>
            </a:r>
            <a:endParaRPr lang="tr-TR" dirty="0" smtClean="0"/>
          </a:p>
          <a:p>
            <a:r>
              <a:rPr lang="tr-TR" dirty="0" err="1" smtClean="0"/>
              <a:t>techniques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When</a:t>
            </a:r>
            <a:r>
              <a:rPr lang="tr-TR" sz="3200" dirty="0" smtClean="0"/>
              <a:t> p</a:t>
            </a:r>
            <a:r>
              <a:rPr lang="en-US" sz="3200" dirty="0" err="1" smtClean="0"/>
              <a:t>reparing</a:t>
            </a:r>
            <a:r>
              <a:rPr lang="tr-TR" sz="3200" dirty="0" smtClean="0"/>
              <a:t> </a:t>
            </a:r>
            <a:r>
              <a:rPr lang="en-US" sz="3200" dirty="0" smtClean="0"/>
              <a:t>assignments</a:t>
            </a:r>
            <a:r>
              <a:rPr lang="tr-TR" sz="3200" dirty="0" smtClean="0"/>
              <a:t>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en-US" sz="3200" dirty="0" smtClean="0"/>
              <a:t>handicrafts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it’s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obtaining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district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properties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Stages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(step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step)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variety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names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areas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When</a:t>
            </a:r>
            <a:r>
              <a:rPr lang="tr-TR" sz="3200" dirty="0" smtClean="0"/>
              <a:t> p</a:t>
            </a:r>
            <a:r>
              <a:rPr lang="en-US" sz="3200" dirty="0" err="1" smtClean="0"/>
              <a:t>reparing</a:t>
            </a:r>
            <a:r>
              <a:rPr lang="tr-TR" sz="3200" dirty="0" smtClean="0"/>
              <a:t> </a:t>
            </a:r>
            <a:r>
              <a:rPr lang="en-US" sz="3200" dirty="0" smtClean="0"/>
              <a:t>assignments</a:t>
            </a:r>
            <a:r>
              <a:rPr lang="tr-TR" sz="3200" dirty="0" smtClean="0"/>
              <a:t>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en-US" sz="3200" dirty="0" smtClean="0"/>
              <a:t>handicrafts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Literature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Oral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interview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living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district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Institutions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dealing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district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Web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sites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institutions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ministry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tourism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municipalities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224</Words>
  <PresentationFormat>Ekran Gösterisi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2. subject</vt:lpstr>
      <vt:lpstr>Slayt 2</vt:lpstr>
      <vt:lpstr>Classification of handicrafts</vt:lpstr>
      <vt:lpstr>Classifications in terms of handicrafts’  other properties </vt:lpstr>
      <vt:lpstr>When preparing assignments about handicrafts</vt:lpstr>
      <vt:lpstr>When preparing assignments about handicrafts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a</cp:lastModifiedBy>
  <cp:revision>20</cp:revision>
  <dcterms:modified xsi:type="dcterms:W3CDTF">2018-04-29T10:12:09Z</dcterms:modified>
</cp:coreProperties>
</file>