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1"/>
  </p:notesMasterIdLst>
  <p:sldIdLst>
    <p:sldId id="1082" r:id="rId4"/>
    <p:sldId id="604" r:id="rId5"/>
    <p:sldId id="1089" r:id="rId6"/>
    <p:sldId id="611" r:id="rId7"/>
    <p:sldId id="1092" r:id="rId8"/>
    <p:sldId id="1093" r:id="rId9"/>
    <p:sldId id="1094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TAŞINMAZ HUKUKU- 2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Tuğçe ORAL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Hukuk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</a:t>
            </a: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akültesi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tr-TR" sz="2800" b="1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KAT MÜLKİYETİ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Kat malikleri kurulu denetim işini, kendi aralarından sayı ve arsa payı çoğunluğuyla seçecekleri bir denetçiye veya üç kişilik bir denetim kuruluna verebilir; bu halde denetçi veya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denetim kurulu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yönetim planında yazılı zamanlarda, eğer zaman yazılmamışsa, her takvim yılının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birinci ayı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içinde kat malikleri kuruluna verecekleri bir raporla denetimin sonucunu ve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anagayrimenkulün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yönetim tarzı hakkındaki düşüncelerini bildirir; bu rapor çoğaltılarak birer örneği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taahhütlü mektupla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kat maliklerine gönderilir.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Denetçiler bu raporu ve verecekleri kararları ve gerekli gördükleri diğer hususları, (1)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den başlayıp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sıra ile giden sayfa numaraları taşıyan ve her sayfası noter mührüyle tasdikli bir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deftere geçirip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tarih koyarak altını imza ederler.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2" y="247271"/>
            <a:ext cx="8517837" cy="89406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DENETÇİ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39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Anagayrimenkulün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arsasıyla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birlikte yok olması veya kamulaştırılması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ile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Anayapının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harap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olması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Bildirme ödevi ve kaydın silinmesi</a:t>
            </a: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233082"/>
            <a:ext cx="8517837" cy="89406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KAT MÜLKİYETİNİN SONA ERMESİ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127144"/>
            <a:ext cx="8517837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Oybirliği ile yapılması gereken işler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Çifte çoğunluk ile yapılması gereken işler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4/5 çoğunlukla yapılması gereken işler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233082"/>
            <a:ext cx="8517837" cy="89406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GEREKLİ ÇOĞUNLUK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36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127144"/>
            <a:ext cx="851783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Mesken olarak kullanılmaya elverişli bir yapı veya bağımsız bölümün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ortak maliklerinden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her biri lehine bu yapı veya bağımsız bölümden yılın belli dönemlerinde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istifade hakkı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, müşterek mülkiyet payına bağlı bir irtifak hakkı olarak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kurulabilir. Bu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hakka devre mülk hakkı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denir.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Üzerinde devre mülk hakkı kurulan yapı veya bağımsız bölümün ortak malikleri, aksi sözleşme ile kararlaştırılmamışsa,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şuyuun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giderilmesini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isteyemezler.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233082"/>
            <a:ext cx="8517837" cy="89406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DEVRE MÜLK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09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127144"/>
            <a:ext cx="851783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Aksi resmi senette kararlaştırılmadıkça devre mülk hakkının bağlı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olduğu pay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, devrelerin sayı ve süreleri esas alınarak eşit bir biçimde belirlenir.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Devre mülk hakkı ancak mesken nitelikli, kat mülkiyetine veya kat irtifakına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çevrilmiş yahut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müstakil yapılarda kurulabilir.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Devre mülk üzerinde bu hakla bağdaşan ayni haklar tesis edilebilir.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Devre mülk hakkı bağlı olduğu müşterek mülkiyet payına bağlı olarak devir ve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temlik edilebilir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ve mirasçılara geçer.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Devre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mülk hakkının yılın belirli dönemlerine ayrılması ve 15 günden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daha az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süreli olmaması gerekir. Sözleşmede aksi kararlaştırılmamışsa devre mülk hakkı </a:t>
            </a:r>
            <a:r>
              <a:rPr lang="tr-TR" sz="2000" spc="-5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sahibi </a:t>
            </a:r>
            <a:r>
              <a:rPr lang="tr-TR" sz="2000" spc="-5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bu hakkın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kullanımını </a:t>
            </a:r>
            <a:r>
              <a:rPr lang="tr-TR" sz="2000" spc="-5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başkalarına </a:t>
            </a:r>
            <a:r>
              <a:rPr lang="tr-TR" sz="2000" spc="-5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bırakabilir.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233082"/>
            <a:ext cx="8517837" cy="89406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DEVRE MÜLK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98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12584</TotalTime>
  <Words>329</Words>
  <Application>Microsoft Office PowerPoint</Application>
  <PresentationFormat>Ekran Gösterisi (4:3)</PresentationFormat>
  <Paragraphs>32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7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836</cp:revision>
  <cp:lastPrinted>2016-10-24T07:53:35Z</cp:lastPrinted>
  <dcterms:created xsi:type="dcterms:W3CDTF">2016-09-18T09:35:24Z</dcterms:created>
  <dcterms:modified xsi:type="dcterms:W3CDTF">2020-02-26T07:31:51Z</dcterms:modified>
</cp:coreProperties>
</file>