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38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2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79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53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9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60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94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32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31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48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4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0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AEA6F-9320-47B6-AAFB-0340B23B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378" y="685799"/>
            <a:ext cx="9551964" cy="2743201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E26A2BA-3F64-40C6-870A-95F88901F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68615"/>
            <a:ext cx="9256541" cy="192258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Hafta:</a:t>
            </a:r>
          </a:p>
          <a:p>
            <a:pPr>
              <a:lnSpc>
                <a:spcPct val="90000"/>
              </a:lnSpc>
            </a:pPr>
            <a:r>
              <a:rPr lang="tr-TR" sz="2000" b="1" dirty="0" err="1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Sparta</a:t>
            </a: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err="1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2000" b="1" dirty="0" err="1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’inde</a:t>
            </a: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Siyasal Düzen ve Toplumsal Yapı</a:t>
            </a:r>
          </a:p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tr-TR" sz="2000" b="1" dirty="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80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Peloponnesos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Bölgesi’ne yapılan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göçlerinin ardından,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Lakonia’daki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verimli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Eurotas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Ovası’nda bulunan 5 köyün fiziksel olarak bir araya gelmeleriyle (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synoikismos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kurulmuştu.  </a:t>
            </a:r>
          </a:p>
        </p:txBody>
      </p:sp>
    </p:spTree>
    <p:extLst>
      <p:ext uri="{BB962C8B-B14F-4D97-AF65-F5344CB8AC3E}">
        <p14:creationId xmlns:p14="http://schemas.microsoft.com/office/powerpoint/2010/main" val="351473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İÖ 7.  yüzyıla tarihlenen savaşların ardından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Lakonia’nın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hemen batı sınırında bulunan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Messenia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Bölgesi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Spartalılarca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 geçirilmişti. Bu bölgenin ve bölgedeki yoğun nüfusun kontrolünün sağlanması için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’inin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siyasi düzeninde köklü değişimlere ihtiyaç duyulmuştu.</a:t>
            </a:r>
          </a:p>
        </p:txBody>
      </p:sp>
    </p:spTree>
    <p:extLst>
      <p:ext uri="{BB962C8B-B14F-4D97-AF65-F5344CB8AC3E}">
        <p14:creationId xmlns:p14="http://schemas.microsoft.com/office/powerpoint/2010/main" val="103567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yeni yasalarla birlikte toplum; siyasi, sosyal ve ekonomik açıdan yeni temeller üzerine oturtulmuştu. İÖ 7. yüzyılda yaşamış olan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Spartalı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ozan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Tyrtaios’un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şiirleri boyunca konu edilen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Spartalıların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anayasası,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Rhetra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adlandırılmıştı ve bu yeni siyasal düzen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yurttaşları askeri birimler olarak organize etmişti.</a:t>
            </a:r>
          </a:p>
        </p:txBody>
      </p:sp>
    </p:spTree>
    <p:extLst>
      <p:ext uri="{BB962C8B-B14F-4D97-AF65-F5344CB8AC3E}">
        <p14:creationId xmlns:p14="http://schemas.microsoft.com/office/powerpoint/2010/main" val="110977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Toplum, aralarında derin eşitsizlikler olan sosyal tabakalara ayrılmıştı: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Spartiates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'ler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perioikos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'lar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heilot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Tam yurttaş olan grup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Spartiates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'ler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 yurttaş olmayıp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Sparta’da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iç işlerini yöneterek yaşayan grup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perioikos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'lar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hiçbir bağımsızlığı olmayanlar hatta devlet kölesi olarak adlandırılanlar ise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heilot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’lardı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694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39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Siyasal düzen; iki kral,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gerousia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(yaşlılar meclisi),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ekklesia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(halk meclisi) ve beş tane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ephoros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sürdürülmeye başlanmıştı. Öyle ki geliştirilen bu düzen ile  üç yasal form olan monarşi, aristokrasi ve demokrasi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sisteminin içinde yedirilmişti. Adı geçen her bir kurum, üç yasal formdan birini temsil etmekteydi.</a:t>
            </a:r>
          </a:p>
        </p:txBody>
      </p:sp>
    </p:spTree>
    <p:extLst>
      <p:ext uri="{BB962C8B-B14F-4D97-AF65-F5344CB8AC3E}">
        <p14:creationId xmlns:p14="http://schemas.microsoft.com/office/powerpoint/2010/main" val="18621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Sparta’da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oluşturulan siyasal düzen içinde zenginliği, gösterişi ve ekonomik eşitliksizliği engellemek için önemli tedbirler alınmıştı. Seçkin yurttaş sınıfın benzer koşullara sahip olmasına özen gösterilirdi. </a:t>
            </a:r>
          </a:p>
        </p:txBody>
      </p:sp>
    </p:spTree>
    <p:extLst>
      <p:ext uri="{BB962C8B-B14F-4D97-AF65-F5344CB8AC3E}">
        <p14:creationId xmlns:p14="http://schemas.microsoft.com/office/powerpoint/2010/main" val="562470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Uygulamada, kimsenin diğerlerinden daha fazla kamusal araziye sahip olması istenmezdi. Ticarete ve tüm dış etkilere </a:t>
            </a:r>
            <a:r>
              <a:rPr lang="tr-TR" sz="3200">
                <a:latin typeface="Times New Roman" panose="02020603050405020304" pitchFamily="18" charset="0"/>
                <a:cs typeface="Times New Roman" panose="02020603050405020304" pitchFamily="18" charset="0"/>
              </a:rPr>
              <a:t>kapalı olan Sparta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toplumunda ahlaki yozlaşmanın önlenmesi için sikke kullanımı dahi yasaklanmıştı.</a:t>
            </a:r>
          </a:p>
        </p:txBody>
      </p:sp>
    </p:spTree>
    <p:extLst>
      <p:ext uri="{BB962C8B-B14F-4D97-AF65-F5344CB8AC3E}">
        <p14:creationId xmlns:p14="http://schemas.microsoft.com/office/powerpoint/2010/main" val="4250138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962AFD-15BD-4C34-A86F-AB4BF564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Okuma: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C05920-B995-4BE5-B01A-398A0DA7A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44394"/>
            <a:ext cx="9603275" cy="4051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dersin sonunda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Plutarkhos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Lykurgos’un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okunacaktır.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Paralel Yaşamlar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Plutarkhos’un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(İS 46 – 120) kıyaslamalı biyografi dizisidir. Seçilen 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ve Roma devlet adamları, tarih boyunca ön plana çıkmış komutanları ve filozofları yaygın ve nadir özellikleriyle eşleştirilip kıyas edilmiştir.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Lykurgos’un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bu kapsamda oluşturulmuştur.</a:t>
            </a:r>
          </a:p>
        </p:txBody>
      </p:sp>
    </p:spTree>
    <p:extLst>
      <p:ext uri="{BB962C8B-B14F-4D97-AF65-F5344CB8AC3E}">
        <p14:creationId xmlns:p14="http://schemas.microsoft.com/office/powerpoint/2010/main" val="272955280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86</TotalTime>
  <Words>386</Words>
  <Application>Microsoft Office PowerPoint</Application>
  <PresentationFormat>Geniş ekran</PresentationFormat>
  <Paragraphs>20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Galeri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Okuma: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TAR0362  ESKİÇAĞ’DA DEVLET VE TOPLUM</dc:title>
  <dc:creator>lenovo</dc:creator>
  <cp:lastModifiedBy>lenovo</cp:lastModifiedBy>
  <cp:revision>24</cp:revision>
  <dcterms:created xsi:type="dcterms:W3CDTF">2020-05-07T20:52:22Z</dcterms:created>
  <dcterms:modified xsi:type="dcterms:W3CDTF">2020-05-12T01:36:52Z</dcterms:modified>
</cp:coreProperties>
</file>