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4"/>
  </p:notesMasterIdLst>
  <p:handoutMasterIdLst>
    <p:handoutMasterId r:id="rId15"/>
  </p:handout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77050" cy="9656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7605" autoAdjust="0"/>
  </p:normalViewPr>
  <p:slideViewPr>
    <p:cSldViewPr>
      <p:cViewPr varScale="1">
        <p:scale>
          <a:sx n="106" d="100"/>
          <a:sy n="106" d="100"/>
        </p:scale>
        <p:origin x="176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95404" y="0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r">
              <a:defRPr sz="1200"/>
            </a:lvl1pPr>
          </a:lstStyle>
          <a:p>
            <a:fld id="{B414E6CD-7B3F-4CAF-881D-B94360F93367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95404" y="9172249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r">
              <a:defRPr sz="1200"/>
            </a:lvl1pPr>
          </a:lstStyle>
          <a:p>
            <a:fld id="{BB787EF6-EFDD-42A8-81B0-F0E352E5825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0614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95404" y="0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/>
          <a:lstStyle>
            <a:lvl1pPr algn="r">
              <a:defRPr sz="1200"/>
            </a:lvl1pPr>
          </a:lstStyle>
          <a:p>
            <a:fld id="{16121F37-58FB-4DB7-A618-604F85E8EE97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25525" y="723900"/>
            <a:ext cx="4826000" cy="3621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476" tIns="47238" rIns="94476" bIns="4723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7705" y="4586963"/>
            <a:ext cx="5501640" cy="4345543"/>
          </a:xfrm>
          <a:prstGeom prst="rect">
            <a:avLst/>
          </a:prstGeom>
        </p:spPr>
        <p:txBody>
          <a:bodyPr vert="horz" lIns="94476" tIns="47238" rIns="94476" bIns="47238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72249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95404" y="9172249"/>
            <a:ext cx="2980055" cy="482838"/>
          </a:xfrm>
          <a:prstGeom prst="rect">
            <a:avLst/>
          </a:prstGeom>
        </p:spPr>
        <p:txBody>
          <a:bodyPr vert="horz" lIns="94476" tIns="47238" rIns="94476" bIns="47238" rtlCol="0" anchor="b"/>
          <a:lstStyle>
            <a:lvl1pPr algn="r">
              <a:defRPr sz="1200"/>
            </a:lvl1pPr>
          </a:lstStyle>
          <a:p>
            <a:fld id="{C7FF077D-6516-4DE9-8408-85A0662388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7830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F077D-6516-4DE9-8408-85A0662388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05702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Örgütlenme</a:t>
            </a:r>
            <a:r>
              <a:rPr lang="en-US" dirty="0" smtClean="0"/>
              <a:t> </a:t>
            </a:r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Bakanlığı</a:t>
            </a:r>
            <a:r>
              <a:rPr lang="en-US" dirty="0" smtClean="0"/>
              <a:t> </a:t>
            </a:r>
            <a:r>
              <a:rPr lang="en-US" dirty="0" err="1" smtClean="0"/>
              <a:t>düzeyinde</a:t>
            </a:r>
            <a:r>
              <a:rPr lang="en-US" dirty="0" smtClean="0"/>
              <a:t> </a:t>
            </a:r>
            <a:r>
              <a:rPr lang="en-US" dirty="0" err="1" smtClean="0"/>
              <a:t>başlayarak</a:t>
            </a:r>
            <a:r>
              <a:rPr lang="en-US" dirty="0" smtClean="0"/>
              <a:t>, </a:t>
            </a:r>
            <a:r>
              <a:rPr lang="en-US" dirty="0" err="1" smtClean="0"/>
              <a:t>il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düzeyine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yayılır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F077D-6516-4DE9-8408-85A0662388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5212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F077D-6516-4DE9-8408-85A066238812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4635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F077D-6516-4DE9-8408-85A066238812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4017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F077D-6516-4DE9-8408-85A0662388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4096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2AD257E0-AA31-4FC9-92D2-CAFB6224C702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517F6B2-614A-4B63-AC1A-6B10F385F09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1000" y="2286000"/>
            <a:ext cx="8458200" cy="1470025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Rehberlik</a:t>
            </a:r>
            <a:r>
              <a:rPr lang="en-US" sz="3600" dirty="0" smtClean="0"/>
              <a:t> </a:t>
            </a:r>
            <a:r>
              <a:rPr lang="en-US" sz="3600" dirty="0" err="1" smtClean="0"/>
              <a:t>Hizmetlerinin</a:t>
            </a:r>
            <a:r>
              <a:rPr lang="en-US" sz="3600" dirty="0" smtClean="0"/>
              <a:t> </a:t>
            </a:r>
            <a:r>
              <a:rPr lang="en-US" sz="3600" dirty="0" err="1" smtClean="0"/>
              <a:t>Örgütlenmesi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en-US" sz="3600" dirty="0" smtClean="0"/>
              <a:t> </a:t>
            </a:r>
            <a:r>
              <a:rPr lang="en-US" sz="3600" dirty="0" err="1" smtClean="0"/>
              <a:t>Değerlendirilmesi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1000" y="4038600"/>
            <a:ext cx="7772400" cy="1199704"/>
          </a:xfrm>
        </p:spPr>
        <p:txBody>
          <a:bodyPr/>
          <a:lstStyle/>
          <a:p>
            <a:r>
              <a:rPr lang="tr-TR" dirty="0" smtClean="0"/>
              <a:t>Yrd. </a:t>
            </a:r>
            <a:r>
              <a:rPr lang="tr-TR" smtClean="0"/>
              <a:t>Doç. </a:t>
            </a:r>
            <a:r>
              <a:rPr lang="en-US" smtClean="0"/>
              <a:t>Dr</a:t>
            </a:r>
            <a:r>
              <a:rPr lang="en-US" dirty="0" smtClean="0"/>
              <a:t>. Gökhan Atik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Kaynaştırma</a:t>
            </a:r>
            <a:r>
              <a:rPr lang="en-US" dirty="0" smtClean="0"/>
              <a:t> </a:t>
            </a:r>
            <a:r>
              <a:rPr lang="en-US" dirty="0" err="1" smtClean="0"/>
              <a:t>Eğitiminde</a:t>
            </a:r>
            <a:r>
              <a:rPr lang="en-US" dirty="0" smtClean="0"/>
              <a:t> </a:t>
            </a:r>
            <a:r>
              <a:rPr lang="en-US" dirty="0" err="1" smtClean="0"/>
              <a:t>Öğretmenin</a:t>
            </a:r>
            <a:r>
              <a:rPr lang="en-US" dirty="0" smtClean="0"/>
              <a:t> </a:t>
            </a:r>
            <a:r>
              <a:rPr lang="en-US" dirty="0" err="1" smtClean="0"/>
              <a:t>Rolü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Öğrenmeye</a:t>
            </a:r>
            <a:r>
              <a:rPr lang="en-US" dirty="0" smtClean="0"/>
              <a:t> </a:t>
            </a:r>
            <a:r>
              <a:rPr lang="en-US" dirty="0" err="1" smtClean="0"/>
              <a:t>yardımcı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Olası</a:t>
            </a:r>
            <a:r>
              <a:rPr lang="en-US" dirty="0" smtClean="0"/>
              <a:t> </a:t>
            </a:r>
            <a:r>
              <a:rPr lang="en-US" dirty="0" err="1" smtClean="0"/>
              <a:t>yetersizlik</a:t>
            </a:r>
            <a:r>
              <a:rPr lang="en-US" dirty="0" smtClean="0"/>
              <a:t> </a:t>
            </a:r>
            <a:r>
              <a:rPr lang="en-US" dirty="0" err="1" smtClean="0"/>
              <a:t>durumlarını</a:t>
            </a:r>
            <a:r>
              <a:rPr lang="en-US" dirty="0" smtClean="0"/>
              <a:t> </a:t>
            </a:r>
            <a:r>
              <a:rPr lang="en-US" dirty="0" err="1" smtClean="0"/>
              <a:t>belirleme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durumlarda</a:t>
            </a:r>
            <a:r>
              <a:rPr lang="en-US" dirty="0" smtClean="0"/>
              <a:t> </a:t>
            </a:r>
            <a:r>
              <a:rPr lang="en-US" dirty="0" err="1" smtClean="0"/>
              <a:t>ayrıntılı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</a:t>
            </a:r>
            <a:r>
              <a:rPr lang="en-US" dirty="0" err="1" smtClean="0"/>
              <a:t>birimlere</a:t>
            </a:r>
            <a:r>
              <a:rPr lang="en-US" dirty="0" smtClean="0"/>
              <a:t> </a:t>
            </a:r>
            <a:r>
              <a:rPr lang="en-US" dirty="0" err="1" smtClean="0"/>
              <a:t>gönderme</a:t>
            </a:r>
            <a:r>
              <a:rPr lang="en-US" dirty="0" smtClean="0"/>
              <a:t>,</a:t>
            </a:r>
          </a:p>
          <a:p>
            <a:r>
              <a:rPr lang="en-US" dirty="0" smtClean="0"/>
              <a:t>Alan </a:t>
            </a:r>
            <a:r>
              <a:rPr lang="en-US" dirty="0" err="1" smtClean="0"/>
              <a:t>uzmanları</a:t>
            </a:r>
            <a:r>
              <a:rPr lang="en-US" dirty="0" smtClean="0"/>
              <a:t>, </a:t>
            </a:r>
            <a:r>
              <a:rPr lang="en-US" dirty="0" err="1" smtClean="0"/>
              <a:t>yönetici</a:t>
            </a:r>
            <a:r>
              <a:rPr lang="en-US" dirty="0" smtClean="0"/>
              <a:t>,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ilgililerle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r>
              <a:rPr lang="en-US" dirty="0" smtClean="0"/>
              <a:t> </a:t>
            </a:r>
            <a:r>
              <a:rPr lang="en-US" dirty="0" err="1" smtClean="0"/>
              <a:t>yapma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ekibin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parçası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çalışma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öğrenciler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ortamını</a:t>
            </a:r>
            <a:r>
              <a:rPr lang="en-US" dirty="0" smtClean="0"/>
              <a:t> </a:t>
            </a:r>
            <a:r>
              <a:rPr lang="en-US" dirty="0" err="1" smtClean="0"/>
              <a:t>düzenleme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öğrencileri</a:t>
            </a:r>
            <a:r>
              <a:rPr lang="en-US" dirty="0" smtClean="0"/>
              <a:t> </a:t>
            </a:r>
            <a:r>
              <a:rPr lang="en-US" dirty="0" err="1" smtClean="0"/>
              <a:t>hazırlama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başarısı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süreçlerini</a:t>
            </a:r>
            <a:r>
              <a:rPr lang="en-US" dirty="0" smtClean="0"/>
              <a:t>, </a:t>
            </a:r>
            <a:r>
              <a:rPr lang="en-US" dirty="0" err="1" smtClean="0"/>
              <a:t>yöntem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materyalleri</a:t>
            </a:r>
            <a:r>
              <a:rPr lang="en-US" dirty="0" smtClean="0"/>
              <a:t> </a:t>
            </a:r>
            <a:r>
              <a:rPr lang="en-US" dirty="0" err="1" smtClean="0"/>
              <a:t>uyarlama</a:t>
            </a:r>
            <a:r>
              <a:rPr lang="en-US" dirty="0" smtClean="0"/>
              <a:t>,</a:t>
            </a:r>
          </a:p>
          <a:p>
            <a:r>
              <a:rPr lang="en-US" dirty="0" err="1" smtClean="0"/>
              <a:t>Öğrencinin</a:t>
            </a:r>
            <a:r>
              <a:rPr lang="en-US" dirty="0" smtClean="0"/>
              <a:t> </a:t>
            </a:r>
            <a:r>
              <a:rPr lang="en-US" dirty="0" err="1" smtClean="0"/>
              <a:t>Bireysel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Programının</a:t>
            </a:r>
            <a:r>
              <a:rPr lang="en-US" dirty="0" smtClean="0"/>
              <a:t> (BEP) </a:t>
            </a:r>
            <a:r>
              <a:rPr lang="en-US" dirty="0" err="1" smtClean="0"/>
              <a:t>geliştirilmesini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Hizmetlerinin</a:t>
            </a:r>
            <a:r>
              <a:rPr lang="en-US" dirty="0" smtClean="0"/>
              <a:t> </a:t>
            </a:r>
            <a:r>
              <a:rPr lang="en-US" dirty="0" err="1" smtClean="0"/>
              <a:t>Değerlendirilmesi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Hizmetlerin</a:t>
            </a:r>
            <a:r>
              <a:rPr lang="en-US" dirty="0" smtClean="0"/>
              <a:t> </a:t>
            </a:r>
            <a:r>
              <a:rPr lang="en-US" dirty="0" err="1" smtClean="0"/>
              <a:t>gelişmesi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sistemli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sürekli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  <a:r>
              <a:rPr lang="en-US" dirty="0" err="1" smtClean="0"/>
              <a:t>yapılmalıdır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Değerlendirme</a:t>
            </a:r>
            <a:r>
              <a:rPr lang="en-US" dirty="0" smtClean="0"/>
              <a:t>; </a:t>
            </a:r>
            <a:r>
              <a:rPr lang="en-US" dirty="0" err="1" smtClean="0"/>
              <a:t>hedeflere</a:t>
            </a:r>
            <a:r>
              <a:rPr lang="en-US" dirty="0" smtClean="0"/>
              <a:t> </a:t>
            </a:r>
            <a:r>
              <a:rPr lang="en-US" dirty="0" err="1" smtClean="0"/>
              <a:t>ulaşma</a:t>
            </a:r>
            <a:r>
              <a:rPr lang="en-US" dirty="0" smtClean="0"/>
              <a:t> </a:t>
            </a:r>
            <a:r>
              <a:rPr lang="en-US" dirty="0" err="1" smtClean="0"/>
              <a:t>derecesini</a:t>
            </a:r>
            <a:r>
              <a:rPr lang="en-US" dirty="0" smtClean="0"/>
              <a:t>,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aksaklıkların</a:t>
            </a:r>
            <a:r>
              <a:rPr lang="en-US" dirty="0" smtClean="0"/>
              <a:t> </a:t>
            </a:r>
            <a:r>
              <a:rPr lang="en-US" dirty="0" err="1" smtClean="0"/>
              <a:t>nedenlerini</a:t>
            </a:r>
            <a:r>
              <a:rPr lang="en-US" dirty="0" smtClean="0"/>
              <a:t>, </a:t>
            </a:r>
            <a:r>
              <a:rPr lang="en-US" dirty="0" err="1" smtClean="0"/>
              <a:t>uygulamalarda</a:t>
            </a:r>
            <a:r>
              <a:rPr lang="en-US" dirty="0" smtClean="0"/>
              <a:t> </a:t>
            </a:r>
            <a:r>
              <a:rPr lang="en-US" dirty="0" err="1" smtClean="0"/>
              <a:t>güçlü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yönleri</a:t>
            </a:r>
            <a:r>
              <a:rPr lang="en-US" dirty="0" smtClean="0"/>
              <a:t>, </a:t>
            </a:r>
            <a:r>
              <a:rPr lang="en-US" dirty="0" err="1" smtClean="0"/>
              <a:t>hizmetlerin</a:t>
            </a:r>
            <a:r>
              <a:rPr lang="en-US" dirty="0" smtClean="0"/>
              <a:t> </a:t>
            </a:r>
            <a:r>
              <a:rPr lang="en-US" dirty="0" err="1" smtClean="0"/>
              <a:t>etki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başarısını</a:t>
            </a:r>
            <a:r>
              <a:rPr lang="en-US" dirty="0" smtClean="0"/>
              <a:t> </a:t>
            </a:r>
            <a:r>
              <a:rPr lang="en-US" dirty="0" err="1" smtClean="0"/>
              <a:t>anlamamızı</a:t>
            </a:r>
            <a:r>
              <a:rPr lang="en-US" dirty="0" smtClean="0"/>
              <a:t> </a:t>
            </a:r>
            <a:r>
              <a:rPr lang="en-US" dirty="0" err="1" smtClean="0"/>
              <a:t>sağlar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Değerlendirme</a:t>
            </a:r>
            <a:endParaRPr lang="en-US" dirty="0" smtClean="0"/>
          </a:p>
          <a:p>
            <a:pPr lvl="1"/>
            <a:r>
              <a:rPr lang="en-US" dirty="0" err="1" smtClean="0"/>
              <a:t>Niceliksel</a:t>
            </a:r>
            <a:endParaRPr lang="en-US" dirty="0" smtClean="0"/>
          </a:p>
          <a:p>
            <a:pPr lvl="1"/>
            <a:r>
              <a:rPr lang="en-US" dirty="0" err="1" smtClean="0"/>
              <a:t>Niteliksel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Çalışmalarının</a:t>
            </a:r>
            <a:r>
              <a:rPr lang="en-US" dirty="0" smtClean="0"/>
              <a:t> </a:t>
            </a:r>
            <a:r>
              <a:rPr lang="en-US" dirty="0" err="1" smtClean="0"/>
              <a:t>Değerlendirilmesi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Önce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sonra</a:t>
            </a:r>
            <a:r>
              <a:rPr lang="en-US" dirty="0" smtClean="0"/>
              <a:t> </a:t>
            </a:r>
            <a:r>
              <a:rPr lang="en-US" dirty="0" err="1" smtClean="0"/>
              <a:t>ölçüm</a:t>
            </a:r>
            <a:r>
              <a:rPr lang="en-US" dirty="0" smtClean="0"/>
              <a:t> </a:t>
            </a:r>
            <a:r>
              <a:rPr lang="en-US" dirty="0" err="1" smtClean="0"/>
              <a:t>yöntemi</a:t>
            </a:r>
            <a:endParaRPr lang="en-US" dirty="0" smtClean="0"/>
          </a:p>
          <a:p>
            <a:r>
              <a:rPr lang="en-US" dirty="0" err="1" smtClean="0"/>
              <a:t>Karşılaştırma</a:t>
            </a:r>
            <a:r>
              <a:rPr lang="en-US" dirty="0" smtClean="0"/>
              <a:t> </a:t>
            </a:r>
            <a:r>
              <a:rPr lang="en-US" dirty="0" err="1" smtClean="0"/>
              <a:t>yöntemi</a:t>
            </a:r>
            <a:endParaRPr lang="en-US" dirty="0" smtClean="0"/>
          </a:p>
          <a:p>
            <a:r>
              <a:rPr lang="en-US" dirty="0" err="1" smtClean="0"/>
              <a:t>Görüş</a:t>
            </a:r>
            <a:r>
              <a:rPr lang="en-US" dirty="0" smtClean="0"/>
              <a:t> </a:t>
            </a:r>
            <a:r>
              <a:rPr lang="en-US" dirty="0" err="1" smtClean="0"/>
              <a:t>taramasına</a:t>
            </a:r>
            <a:r>
              <a:rPr lang="en-US" dirty="0" smtClean="0"/>
              <a:t> </a:t>
            </a:r>
            <a:r>
              <a:rPr lang="en-US" dirty="0" err="1" smtClean="0"/>
              <a:t>dayalı</a:t>
            </a:r>
            <a:r>
              <a:rPr lang="en-US" dirty="0" smtClean="0"/>
              <a:t> </a:t>
            </a:r>
            <a:r>
              <a:rPr lang="en-US" dirty="0" err="1" smtClean="0"/>
              <a:t>yöntemler</a:t>
            </a:r>
            <a:endParaRPr lang="en-US" dirty="0" smtClean="0"/>
          </a:p>
          <a:p>
            <a:r>
              <a:rPr lang="en-US" dirty="0" err="1" smtClean="0"/>
              <a:t>İzleme</a:t>
            </a:r>
            <a:r>
              <a:rPr lang="en-US" dirty="0" smtClean="0"/>
              <a:t> </a:t>
            </a:r>
            <a:r>
              <a:rPr lang="en-US" dirty="0" err="1" smtClean="0"/>
              <a:t>araştırması</a:t>
            </a:r>
            <a:endParaRPr lang="en-US" dirty="0" smtClean="0"/>
          </a:p>
          <a:p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yürüten</a:t>
            </a:r>
            <a:r>
              <a:rPr lang="en-US" dirty="0" smtClean="0"/>
              <a:t> </a:t>
            </a:r>
            <a:r>
              <a:rPr lang="en-US" dirty="0" err="1" smtClean="0"/>
              <a:t>ilgililerin</a:t>
            </a:r>
            <a:r>
              <a:rPr lang="en-US" dirty="0" smtClean="0"/>
              <a:t> (</a:t>
            </a:r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öğretmeni</a:t>
            </a:r>
            <a:r>
              <a:rPr lang="en-US" dirty="0" smtClean="0"/>
              <a:t>, </a:t>
            </a:r>
            <a:r>
              <a:rPr lang="en-US" dirty="0" err="1" smtClean="0"/>
              <a:t>uzman</a:t>
            </a:r>
            <a:r>
              <a:rPr lang="en-US" dirty="0" smtClean="0"/>
              <a:t> </a:t>
            </a:r>
            <a:r>
              <a:rPr lang="en-US" dirty="0" err="1" smtClean="0"/>
              <a:t>vd</a:t>
            </a:r>
            <a:r>
              <a:rPr lang="en-US" dirty="0" smtClean="0"/>
              <a:t>.) </a:t>
            </a:r>
            <a:r>
              <a:rPr lang="en-US" dirty="0" err="1" smtClean="0"/>
              <a:t>kendilerini</a:t>
            </a:r>
            <a:r>
              <a:rPr lang="en-US" dirty="0" smtClean="0"/>
              <a:t> </a:t>
            </a:r>
            <a:r>
              <a:rPr lang="en-US" dirty="0" err="1" smtClean="0"/>
              <a:t>değerlendirmesi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Hizmetlerinin</a:t>
            </a:r>
            <a:r>
              <a:rPr lang="en-US" dirty="0" smtClean="0"/>
              <a:t> </a:t>
            </a:r>
            <a:r>
              <a:rPr lang="en-US" dirty="0" err="1" smtClean="0"/>
              <a:t>Örgütlenmesi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Merkezi</a:t>
            </a:r>
            <a:r>
              <a:rPr lang="en-US" dirty="0" smtClean="0"/>
              <a:t> </a:t>
            </a:r>
            <a:r>
              <a:rPr lang="en-US" dirty="0" err="1" smtClean="0"/>
              <a:t>Düzeyde</a:t>
            </a:r>
            <a:r>
              <a:rPr lang="en-US" dirty="0" smtClean="0"/>
              <a:t> </a:t>
            </a:r>
            <a:r>
              <a:rPr lang="en-US" dirty="0" err="1" smtClean="0"/>
              <a:t>Örgütlenme</a:t>
            </a:r>
            <a:endParaRPr lang="en-US" dirty="0" smtClean="0"/>
          </a:p>
          <a:p>
            <a:pPr lvl="1"/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Bakanlığı</a:t>
            </a:r>
            <a:r>
              <a:rPr lang="en-US" dirty="0" smtClean="0"/>
              <a:t> </a:t>
            </a:r>
            <a:r>
              <a:rPr lang="en-US" dirty="0" err="1" smtClean="0"/>
              <a:t>içerisinde</a:t>
            </a:r>
            <a:r>
              <a:rPr lang="en-US" dirty="0" smtClean="0"/>
              <a:t> </a:t>
            </a:r>
            <a:r>
              <a:rPr lang="en-US" dirty="0" err="1" smtClean="0"/>
              <a:t>yer</a:t>
            </a:r>
            <a:r>
              <a:rPr lang="en-US" dirty="0" smtClean="0"/>
              <a:t> </a:t>
            </a:r>
            <a:r>
              <a:rPr lang="en-US" dirty="0" err="1" smtClean="0"/>
              <a:t>alan</a:t>
            </a:r>
            <a:endParaRPr lang="en-US" dirty="0" smtClean="0"/>
          </a:p>
          <a:p>
            <a:pPr lvl="2"/>
            <a:r>
              <a:rPr lang="en-US" dirty="0" err="1" smtClean="0"/>
              <a:t>Talim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Terbiye</a:t>
            </a:r>
            <a:r>
              <a:rPr lang="en-US" dirty="0" smtClean="0"/>
              <a:t> </a:t>
            </a:r>
            <a:r>
              <a:rPr lang="en-US" dirty="0" err="1" smtClean="0"/>
              <a:t>Kurulu</a:t>
            </a:r>
            <a:r>
              <a:rPr lang="en-US" dirty="0" smtClean="0"/>
              <a:t> </a:t>
            </a:r>
            <a:r>
              <a:rPr lang="en-US" dirty="0" err="1" smtClean="0"/>
              <a:t>Başkanlığı</a:t>
            </a:r>
            <a:endParaRPr lang="en-US" dirty="0" smtClean="0"/>
          </a:p>
          <a:p>
            <a:pPr lvl="2"/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Müdürlüğü</a:t>
            </a:r>
            <a:endParaRPr lang="en-US" dirty="0" smtClean="0"/>
          </a:p>
          <a:p>
            <a:pPr lvl="2"/>
            <a:r>
              <a:rPr lang="en-US" dirty="0" err="1" smtClean="0"/>
              <a:t>Ortaöğretim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Müdürlüğü</a:t>
            </a:r>
            <a:endParaRPr lang="en-US" dirty="0" smtClean="0"/>
          </a:p>
          <a:p>
            <a:pPr lvl="2"/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Müdürlüğü</a:t>
            </a:r>
            <a:r>
              <a:rPr lang="en-US" dirty="0"/>
              <a:t> </a:t>
            </a:r>
            <a:r>
              <a:rPr lang="en-US" dirty="0" err="1" smtClean="0"/>
              <a:t>merkez</a:t>
            </a:r>
            <a:r>
              <a:rPr lang="en-US" dirty="0" smtClean="0"/>
              <a:t> </a:t>
            </a:r>
            <a:r>
              <a:rPr lang="en-US" dirty="0" err="1" smtClean="0"/>
              <a:t>örgütü</a:t>
            </a:r>
            <a:r>
              <a:rPr lang="en-US" dirty="0" smtClean="0"/>
              <a:t> </a:t>
            </a:r>
            <a:r>
              <a:rPr lang="en-US" dirty="0" err="1" smtClean="0"/>
              <a:t>oluştururlar</a:t>
            </a:r>
            <a:r>
              <a:rPr lang="en-US" dirty="0" smtClean="0"/>
              <a:t>.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Hizmetlerinin</a:t>
            </a:r>
            <a:r>
              <a:rPr lang="en-US" dirty="0" smtClean="0"/>
              <a:t> </a:t>
            </a:r>
            <a:r>
              <a:rPr lang="en-US" dirty="0" err="1" smtClean="0"/>
              <a:t>Örgütlenmesi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Müdürlüğü</a:t>
            </a:r>
            <a:endParaRPr lang="en-US" dirty="0" smtClean="0"/>
          </a:p>
          <a:p>
            <a:pPr lvl="1"/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Politikaları</a:t>
            </a:r>
            <a:endParaRPr lang="en-US" dirty="0" smtClean="0"/>
          </a:p>
          <a:p>
            <a:pPr lvl="1"/>
            <a:r>
              <a:rPr lang="en-US" dirty="0" err="1" smtClean="0"/>
              <a:t>Programlar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Öğretim</a:t>
            </a:r>
            <a:r>
              <a:rPr lang="en-US" dirty="0" smtClean="0"/>
              <a:t> </a:t>
            </a:r>
            <a:r>
              <a:rPr lang="en-US" dirty="0" err="1" smtClean="0"/>
              <a:t>Materyalleri</a:t>
            </a:r>
            <a:endParaRPr lang="en-US" dirty="0" smtClean="0"/>
          </a:p>
          <a:p>
            <a:pPr lvl="1"/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Kaynaştırma</a:t>
            </a:r>
            <a:endParaRPr lang="en-US" dirty="0" smtClean="0"/>
          </a:p>
          <a:p>
            <a:pPr lvl="1"/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Yeteneklerin</a:t>
            </a:r>
            <a:r>
              <a:rPr lang="en-US" dirty="0" smtClean="0"/>
              <a:t> </a:t>
            </a:r>
            <a:r>
              <a:rPr lang="en-US" dirty="0" err="1" smtClean="0"/>
              <a:t>Geliştirilmesi</a:t>
            </a:r>
            <a:endParaRPr lang="en-US" dirty="0" smtClean="0"/>
          </a:p>
          <a:p>
            <a:pPr lvl="1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endParaRPr lang="en-US" dirty="0" smtClean="0"/>
          </a:p>
          <a:p>
            <a:pPr lvl="1"/>
            <a:r>
              <a:rPr lang="en-US" dirty="0" err="1" smtClean="0"/>
              <a:t>İzleme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Değerlendirme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Araştırma-Geliştirme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Projeler</a:t>
            </a:r>
            <a:r>
              <a:rPr lang="en-US" dirty="0" smtClean="0"/>
              <a:t> </a:t>
            </a:r>
            <a:r>
              <a:rPr lang="en-US" dirty="0" err="1" smtClean="0"/>
              <a:t>gibi</a:t>
            </a:r>
            <a:r>
              <a:rPr lang="en-US" dirty="0" smtClean="0"/>
              <a:t> 7 </a:t>
            </a:r>
            <a:r>
              <a:rPr lang="en-US" dirty="0" err="1" smtClean="0"/>
              <a:t>şubede</a:t>
            </a:r>
            <a:r>
              <a:rPr lang="en-US" dirty="0" smtClean="0"/>
              <a:t> </a:t>
            </a:r>
            <a:r>
              <a:rPr lang="en-US" dirty="0" err="1" smtClean="0"/>
              <a:t>örgütlenmiştir</a:t>
            </a:r>
            <a:r>
              <a:rPr lang="en-US" dirty="0" smtClean="0"/>
              <a:t>.</a:t>
            </a:r>
          </a:p>
          <a:p>
            <a:pPr lvl="2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Hizmetlerinin</a:t>
            </a:r>
            <a:r>
              <a:rPr lang="en-US" dirty="0" smtClean="0"/>
              <a:t> </a:t>
            </a:r>
            <a:r>
              <a:rPr lang="en-US" dirty="0" err="1" smtClean="0"/>
              <a:t>Örgütlenmesi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İl</a:t>
            </a:r>
            <a:r>
              <a:rPr lang="en-US" dirty="0" smtClean="0"/>
              <a:t> </a:t>
            </a:r>
            <a:r>
              <a:rPr lang="en-US" dirty="0" err="1" smtClean="0"/>
              <a:t>Düzeyinde</a:t>
            </a:r>
            <a:r>
              <a:rPr lang="en-US" dirty="0" smtClean="0"/>
              <a:t> </a:t>
            </a:r>
            <a:r>
              <a:rPr lang="en-US" dirty="0" err="1" smtClean="0"/>
              <a:t>Örgütlenme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 lvl="1"/>
            <a:r>
              <a:rPr lang="en-US" dirty="0" err="1" smtClean="0"/>
              <a:t>İl</a:t>
            </a:r>
            <a:r>
              <a:rPr lang="en-US" dirty="0" smtClean="0"/>
              <a:t> </a:t>
            </a:r>
            <a:r>
              <a:rPr lang="en-US" dirty="0" err="1" smtClean="0"/>
              <a:t>Milli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Müdürlükleri</a:t>
            </a:r>
            <a:endParaRPr lang="en-US" dirty="0" smtClean="0"/>
          </a:p>
          <a:p>
            <a:pPr lvl="1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Psikolojik</a:t>
            </a:r>
            <a:r>
              <a:rPr lang="en-US" dirty="0" smtClean="0"/>
              <a:t> </a:t>
            </a:r>
            <a:r>
              <a:rPr lang="en-US" dirty="0" err="1" smtClean="0"/>
              <a:t>Danışma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İl</a:t>
            </a:r>
            <a:r>
              <a:rPr lang="en-US" dirty="0" smtClean="0"/>
              <a:t> </a:t>
            </a:r>
            <a:r>
              <a:rPr lang="en-US" dirty="0" err="1" smtClean="0"/>
              <a:t>Danışma</a:t>
            </a:r>
            <a:r>
              <a:rPr lang="en-US" dirty="0" smtClean="0"/>
              <a:t> </a:t>
            </a:r>
            <a:r>
              <a:rPr lang="en-US" dirty="0" err="1" smtClean="0"/>
              <a:t>Komisyonu</a:t>
            </a:r>
            <a:endParaRPr lang="en-US" dirty="0" smtClean="0"/>
          </a:p>
          <a:p>
            <a:pPr lvl="1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Araştırma</a:t>
            </a:r>
            <a:r>
              <a:rPr lang="en-US" dirty="0" smtClean="0"/>
              <a:t> </a:t>
            </a:r>
            <a:r>
              <a:rPr lang="en-US" dirty="0" err="1" smtClean="0"/>
              <a:t>Merkezleri</a:t>
            </a:r>
            <a:endParaRPr lang="en-US" dirty="0" smtClean="0"/>
          </a:p>
          <a:p>
            <a:pPr lvl="2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Psikolojik</a:t>
            </a:r>
            <a:r>
              <a:rPr lang="en-US" dirty="0" smtClean="0"/>
              <a:t> </a:t>
            </a:r>
            <a:r>
              <a:rPr lang="en-US" dirty="0" err="1" smtClean="0"/>
              <a:t>Danışma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Bölümü</a:t>
            </a:r>
            <a:endParaRPr lang="en-US" dirty="0" smtClean="0"/>
          </a:p>
          <a:p>
            <a:pPr lvl="2"/>
            <a:r>
              <a:rPr lang="en-US" dirty="0" err="1" smtClean="0"/>
              <a:t>Özel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Bölümü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Hizmetlerinin</a:t>
            </a:r>
            <a:r>
              <a:rPr lang="en-US" dirty="0" smtClean="0"/>
              <a:t> </a:t>
            </a:r>
            <a:r>
              <a:rPr lang="en-US" dirty="0" err="1" smtClean="0"/>
              <a:t>Örgütlenmesi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Düzeyinde</a:t>
            </a:r>
            <a:r>
              <a:rPr lang="en-US" dirty="0" smtClean="0"/>
              <a:t> </a:t>
            </a:r>
            <a:r>
              <a:rPr lang="en-US" dirty="0" err="1" smtClean="0"/>
              <a:t>Örgütlenme</a:t>
            </a:r>
            <a:endParaRPr lang="en-US" dirty="0" smtClean="0"/>
          </a:p>
          <a:p>
            <a:pPr lvl="1"/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müdürü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hizmetlerinin</a:t>
            </a:r>
            <a:r>
              <a:rPr lang="en-US" dirty="0" smtClean="0"/>
              <a:t> organize </a:t>
            </a:r>
            <a:r>
              <a:rPr lang="en-US" dirty="0" err="1" smtClean="0"/>
              <a:t>edilmesi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yürütülmesini</a:t>
            </a:r>
            <a:r>
              <a:rPr lang="en-US" dirty="0" smtClean="0"/>
              <a:t> </a:t>
            </a:r>
            <a:r>
              <a:rPr lang="en-US" dirty="0" err="1" smtClean="0"/>
              <a:t>sağlamakla</a:t>
            </a:r>
            <a:r>
              <a:rPr lang="en-US" dirty="0" smtClean="0"/>
              <a:t> </a:t>
            </a:r>
            <a:r>
              <a:rPr lang="en-US" dirty="0" err="1" smtClean="0"/>
              <a:t>yükümlüdür</a:t>
            </a:r>
            <a:r>
              <a:rPr lang="en-US" dirty="0" smtClean="0"/>
              <a:t>.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müdürünün</a:t>
            </a:r>
            <a:r>
              <a:rPr lang="en-US" dirty="0" smtClean="0"/>
              <a:t> </a:t>
            </a:r>
            <a:r>
              <a:rPr lang="en-US" dirty="0" err="1" smtClean="0"/>
              <a:t>rolleri</a:t>
            </a:r>
            <a:r>
              <a:rPr lang="en-US" dirty="0" smtClean="0"/>
              <a:t>;</a:t>
            </a:r>
          </a:p>
          <a:p>
            <a:pPr lvl="2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programına</a:t>
            </a:r>
            <a:r>
              <a:rPr lang="en-US" dirty="0" smtClean="0"/>
              <a:t> </a:t>
            </a:r>
            <a:r>
              <a:rPr lang="en-US" dirty="0" err="1" smtClean="0"/>
              <a:t>liderlik</a:t>
            </a:r>
            <a:r>
              <a:rPr lang="en-US" dirty="0" smtClean="0"/>
              <a:t> </a:t>
            </a:r>
            <a:r>
              <a:rPr lang="en-US" dirty="0" err="1" smtClean="0"/>
              <a:t>yapma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destekleme</a:t>
            </a:r>
            <a:endParaRPr lang="en-US" dirty="0" smtClean="0"/>
          </a:p>
          <a:p>
            <a:pPr lvl="2"/>
            <a:r>
              <a:rPr lang="en-US" dirty="0" err="1" smtClean="0"/>
              <a:t>Programın</a:t>
            </a:r>
            <a:r>
              <a:rPr lang="en-US" dirty="0" smtClean="0"/>
              <a:t> </a:t>
            </a:r>
            <a:r>
              <a:rPr lang="en-US" dirty="0" err="1" smtClean="0"/>
              <a:t>organizasyonunu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müşavirlik</a:t>
            </a:r>
            <a:r>
              <a:rPr lang="en-US" dirty="0" smtClean="0"/>
              <a:t> </a:t>
            </a:r>
            <a:r>
              <a:rPr lang="en-US" dirty="0" err="1" smtClean="0"/>
              <a:t>yapma</a:t>
            </a:r>
            <a:endParaRPr lang="en-US" dirty="0" smtClean="0"/>
          </a:p>
          <a:p>
            <a:pPr lvl="2"/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kaynak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endParaRPr lang="en-US" dirty="0" smtClean="0"/>
          </a:p>
          <a:p>
            <a:pPr lvl="1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Psikolojik</a:t>
            </a:r>
            <a:r>
              <a:rPr lang="en-US" dirty="0" smtClean="0"/>
              <a:t> </a:t>
            </a:r>
            <a:r>
              <a:rPr lang="en-US" dirty="0" err="1" smtClean="0"/>
              <a:t>Danışma</a:t>
            </a:r>
            <a:r>
              <a:rPr lang="en-US" dirty="0" smtClean="0"/>
              <a:t> </a:t>
            </a:r>
            <a:r>
              <a:rPr lang="en-US" dirty="0" err="1" smtClean="0"/>
              <a:t>Servisleri</a:t>
            </a:r>
            <a:endParaRPr lang="en-US" dirty="0" smtClean="0"/>
          </a:p>
          <a:p>
            <a:pPr lvl="2"/>
            <a:r>
              <a:rPr lang="en-US" dirty="0" err="1" smtClean="0"/>
              <a:t>Rehber</a:t>
            </a:r>
            <a:r>
              <a:rPr lang="en-US" dirty="0" smtClean="0"/>
              <a:t> </a:t>
            </a:r>
            <a:r>
              <a:rPr lang="en-US" dirty="0" err="1" smtClean="0"/>
              <a:t>Öğretmen</a:t>
            </a:r>
            <a:r>
              <a:rPr lang="en-US" dirty="0" smtClean="0"/>
              <a:t> (</a:t>
            </a:r>
            <a:r>
              <a:rPr lang="en-US" dirty="0" err="1" smtClean="0"/>
              <a:t>Psikolojik</a:t>
            </a:r>
            <a:r>
              <a:rPr lang="en-US" dirty="0" smtClean="0"/>
              <a:t> </a:t>
            </a:r>
            <a:r>
              <a:rPr lang="en-US" dirty="0" err="1" smtClean="0"/>
              <a:t>Danışman</a:t>
            </a:r>
            <a:r>
              <a:rPr lang="en-US" dirty="0" smtClean="0"/>
              <a:t>)</a:t>
            </a:r>
          </a:p>
          <a:p>
            <a:pPr lvl="2"/>
            <a:r>
              <a:rPr lang="en-US" dirty="0" err="1" smtClean="0"/>
              <a:t>Koordinatör</a:t>
            </a:r>
            <a:r>
              <a:rPr lang="en-US" dirty="0" smtClean="0"/>
              <a:t> </a:t>
            </a:r>
            <a:r>
              <a:rPr lang="en-US" dirty="0" err="1" smtClean="0"/>
              <a:t>Psikolojik</a:t>
            </a:r>
            <a:r>
              <a:rPr lang="en-US" dirty="0" smtClean="0"/>
              <a:t> </a:t>
            </a:r>
            <a:r>
              <a:rPr lang="en-US" dirty="0" err="1" smtClean="0"/>
              <a:t>Danışman</a:t>
            </a:r>
            <a:endParaRPr lang="en-US" dirty="0" smtClean="0"/>
          </a:p>
          <a:p>
            <a:pPr lvl="1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Psikolojik</a:t>
            </a:r>
            <a:r>
              <a:rPr lang="en-US" dirty="0" smtClean="0"/>
              <a:t> </a:t>
            </a:r>
            <a:r>
              <a:rPr lang="en-US" dirty="0" err="1" smtClean="0"/>
              <a:t>Danışma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Yürütme</a:t>
            </a:r>
            <a:r>
              <a:rPr lang="en-US" dirty="0" smtClean="0"/>
              <a:t> </a:t>
            </a:r>
            <a:r>
              <a:rPr lang="en-US" dirty="0" err="1" smtClean="0"/>
              <a:t>Komisyonu</a:t>
            </a:r>
            <a:endParaRPr lang="en-US" dirty="0" smtClean="0"/>
          </a:p>
          <a:p>
            <a:pPr lvl="1"/>
            <a:r>
              <a:rPr lang="en-US" dirty="0" err="1" smtClean="0"/>
              <a:t>Sınıf</a:t>
            </a:r>
            <a:r>
              <a:rPr lang="en-US" dirty="0" smtClean="0"/>
              <a:t> </a:t>
            </a:r>
            <a:r>
              <a:rPr lang="en-US" dirty="0" err="1" smtClean="0"/>
              <a:t>Rehber</a:t>
            </a:r>
            <a:r>
              <a:rPr lang="en-US" dirty="0" smtClean="0"/>
              <a:t> </a:t>
            </a:r>
            <a:r>
              <a:rPr lang="en-US" dirty="0" err="1" smtClean="0"/>
              <a:t>Öğretmenleri</a:t>
            </a:r>
            <a:endParaRPr lang="en-US" dirty="0" smtClean="0"/>
          </a:p>
          <a:p>
            <a:pPr lvl="1"/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Öğretmenler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Programı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Programının</a:t>
            </a:r>
            <a:r>
              <a:rPr lang="en-US" dirty="0" smtClean="0"/>
              <a:t> Organize </a:t>
            </a:r>
            <a:r>
              <a:rPr lang="en-US" dirty="0" err="1" smtClean="0"/>
              <a:t>Edilmesi</a:t>
            </a:r>
            <a:endParaRPr lang="en-US" dirty="0" smtClean="0"/>
          </a:p>
          <a:p>
            <a:pPr lvl="1"/>
            <a:r>
              <a:rPr lang="en-US" dirty="0" err="1" smtClean="0"/>
              <a:t>Programa</a:t>
            </a:r>
            <a:r>
              <a:rPr lang="en-US" dirty="0" smtClean="0"/>
              <a:t>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müdürü</a:t>
            </a:r>
            <a:r>
              <a:rPr lang="en-US" dirty="0" smtClean="0"/>
              <a:t> </a:t>
            </a:r>
            <a:r>
              <a:rPr lang="en-US" dirty="0" err="1" smtClean="0"/>
              <a:t>liderlik</a:t>
            </a:r>
            <a:r>
              <a:rPr lang="en-US" dirty="0" smtClean="0"/>
              <a:t> </a:t>
            </a:r>
            <a:r>
              <a:rPr lang="en-US" dirty="0" err="1" smtClean="0"/>
              <a:t>etmeli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Program </a:t>
            </a:r>
            <a:r>
              <a:rPr lang="en-US" dirty="0" err="1" smtClean="0"/>
              <a:t>okulun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programı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bütünleştirilmeli</a:t>
            </a:r>
            <a:r>
              <a:rPr lang="en-US" dirty="0" smtClean="0"/>
              <a:t>,</a:t>
            </a:r>
          </a:p>
          <a:p>
            <a:pPr lvl="1"/>
            <a:r>
              <a:rPr lang="en-US" dirty="0" smtClean="0"/>
              <a:t>Program, </a:t>
            </a:r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çevrenin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, </a:t>
            </a:r>
            <a:r>
              <a:rPr lang="en-US" dirty="0" err="1" smtClean="0"/>
              <a:t>gereksinim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olanakları</a:t>
            </a:r>
            <a:r>
              <a:rPr lang="en-US" dirty="0" smtClean="0"/>
              <a:t> </a:t>
            </a:r>
            <a:r>
              <a:rPr lang="en-US" dirty="0" err="1" smtClean="0"/>
              <a:t>çerçevesinde</a:t>
            </a:r>
            <a:r>
              <a:rPr lang="en-US" dirty="0" smtClean="0"/>
              <a:t> </a:t>
            </a:r>
            <a:r>
              <a:rPr lang="en-US" dirty="0" err="1" smtClean="0"/>
              <a:t>geliştirilmeli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Okuldaki</a:t>
            </a:r>
            <a:r>
              <a:rPr lang="en-US" dirty="0" smtClean="0"/>
              <a:t> </a:t>
            </a:r>
            <a:r>
              <a:rPr lang="en-US" dirty="0" err="1" smtClean="0"/>
              <a:t>tüm</a:t>
            </a:r>
            <a:r>
              <a:rPr lang="en-US" dirty="0" smtClean="0"/>
              <a:t> </a:t>
            </a:r>
            <a:r>
              <a:rPr lang="en-US" dirty="0" err="1" smtClean="0"/>
              <a:t>görevliler</a:t>
            </a:r>
            <a:r>
              <a:rPr lang="en-US" dirty="0" smtClean="0"/>
              <a:t> program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emek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fikir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 </a:t>
            </a:r>
            <a:r>
              <a:rPr lang="en-US" dirty="0" err="1" smtClean="0"/>
              <a:t>olmalı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Programın</a:t>
            </a:r>
            <a:r>
              <a:rPr lang="en-US" dirty="0" smtClean="0"/>
              <a:t> </a:t>
            </a:r>
            <a:r>
              <a:rPr lang="en-US" dirty="0" err="1" smtClean="0"/>
              <a:t>hazırlanması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uygulanmasında</a:t>
            </a:r>
            <a:r>
              <a:rPr lang="en-US" dirty="0" smtClean="0"/>
              <a:t> </a:t>
            </a:r>
            <a:r>
              <a:rPr lang="en-US" dirty="0" err="1" smtClean="0"/>
              <a:t>istekli</a:t>
            </a:r>
            <a:r>
              <a:rPr lang="en-US" dirty="0" smtClean="0"/>
              <a:t>, </a:t>
            </a:r>
            <a:r>
              <a:rPr lang="en-US" dirty="0" err="1" smtClean="0"/>
              <a:t>yeterli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kişiliğe</a:t>
            </a:r>
            <a:r>
              <a:rPr lang="en-US" dirty="0" smtClean="0"/>
              <a:t> </a:t>
            </a:r>
            <a:r>
              <a:rPr lang="en-US" dirty="0" err="1" smtClean="0"/>
              <a:t>sahip</a:t>
            </a:r>
            <a:r>
              <a:rPr lang="en-US" dirty="0" smtClean="0"/>
              <a:t> </a:t>
            </a:r>
            <a:r>
              <a:rPr lang="en-US" dirty="0" err="1" smtClean="0"/>
              <a:t>elemanlar</a:t>
            </a:r>
            <a:r>
              <a:rPr lang="en-US" dirty="0" smtClean="0"/>
              <a:t> </a:t>
            </a:r>
            <a:r>
              <a:rPr lang="en-US" dirty="0" err="1" smtClean="0"/>
              <a:t>görevlendirilmelidir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Programı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Programının</a:t>
            </a:r>
            <a:r>
              <a:rPr lang="en-US" dirty="0" smtClean="0"/>
              <a:t> </a:t>
            </a:r>
            <a:r>
              <a:rPr lang="en-US" dirty="0" err="1" smtClean="0"/>
              <a:t>Organiz</a:t>
            </a:r>
            <a:r>
              <a:rPr lang="tr-TR" dirty="0" err="1" smtClean="0"/>
              <a:t>asyonunda</a:t>
            </a:r>
            <a:r>
              <a:rPr lang="en-US" dirty="0" smtClean="0"/>
              <a:t> Temel </a:t>
            </a:r>
            <a:r>
              <a:rPr lang="en-US" dirty="0" err="1" smtClean="0"/>
              <a:t>Hazırlık</a:t>
            </a:r>
            <a:r>
              <a:rPr lang="en-US" dirty="0" smtClean="0"/>
              <a:t> </a:t>
            </a:r>
            <a:r>
              <a:rPr lang="en-US" dirty="0" err="1" smtClean="0"/>
              <a:t>Faaliyetleri</a:t>
            </a:r>
            <a:endParaRPr lang="en-US" dirty="0" smtClean="0"/>
          </a:p>
          <a:p>
            <a:pPr lvl="1"/>
            <a:r>
              <a:rPr lang="en-US" dirty="0" err="1" smtClean="0"/>
              <a:t>Okuldaki</a:t>
            </a:r>
            <a:r>
              <a:rPr lang="en-US" dirty="0" smtClean="0"/>
              <a:t> </a:t>
            </a:r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yaş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gelişim</a:t>
            </a:r>
            <a:r>
              <a:rPr lang="en-US" dirty="0" smtClean="0"/>
              <a:t> </a:t>
            </a:r>
            <a:r>
              <a:rPr lang="en-US" dirty="0" err="1" smtClean="0"/>
              <a:t>özellikleri</a:t>
            </a:r>
            <a:r>
              <a:rPr lang="en-US" dirty="0" smtClean="0"/>
              <a:t> </a:t>
            </a:r>
            <a:r>
              <a:rPr lang="en-US" dirty="0" err="1" smtClean="0"/>
              <a:t>nelerdir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Öğrencilerin</a:t>
            </a:r>
            <a:r>
              <a:rPr lang="en-US" dirty="0" smtClean="0"/>
              <a:t> </a:t>
            </a:r>
            <a:r>
              <a:rPr lang="en-US" dirty="0" err="1" smtClean="0"/>
              <a:t>ihtiyaç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sorunları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alanlarda</a:t>
            </a:r>
            <a:r>
              <a:rPr lang="en-US" dirty="0" smtClean="0"/>
              <a:t> </a:t>
            </a:r>
            <a:r>
              <a:rPr lang="en-US" dirty="0" err="1" smtClean="0"/>
              <a:t>yoğunlaşmaktadır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hizmetleri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alanda</a:t>
            </a:r>
            <a:r>
              <a:rPr lang="en-US" dirty="0" smtClean="0"/>
              <a:t> (</a:t>
            </a:r>
            <a:r>
              <a:rPr lang="en-US" dirty="0" err="1" smtClean="0"/>
              <a:t>kişisel</a:t>
            </a:r>
            <a:r>
              <a:rPr lang="en-US" dirty="0" smtClean="0"/>
              <a:t>, </a:t>
            </a:r>
            <a:r>
              <a:rPr lang="en-US" dirty="0" err="1" smtClean="0"/>
              <a:t>eğitsel</a:t>
            </a:r>
            <a:r>
              <a:rPr lang="en-US" dirty="0" smtClean="0"/>
              <a:t>, </a:t>
            </a:r>
            <a:r>
              <a:rPr lang="en-US" dirty="0" err="1" smtClean="0"/>
              <a:t>mesleki</a:t>
            </a:r>
            <a:r>
              <a:rPr lang="en-US" dirty="0" smtClean="0"/>
              <a:t>)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hedeflere</a:t>
            </a:r>
            <a:r>
              <a:rPr lang="en-US" dirty="0" smtClean="0"/>
              <a:t> </a:t>
            </a:r>
            <a:r>
              <a:rPr lang="en-US" dirty="0" err="1" smtClean="0"/>
              <a:t>yönelik</a:t>
            </a:r>
            <a:r>
              <a:rPr lang="en-US" dirty="0" smtClean="0"/>
              <a:t> </a:t>
            </a:r>
            <a:r>
              <a:rPr lang="en-US" dirty="0" err="1" smtClean="0"/>
              <a:t>planlanmalıdır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Hedeflere</a:t>
            </a:r>
            <a:r>
              <a:rPr lang="en-US" dirty="0" smtClean="0"/>
              <a:t> </a:t>
            </a:r>
            <a:r>
              <a:rPr lang="en-US" dirty="0" err="1" smtClean="0"/>
              <a:t>ulaşmada</a:t>
            </a:r>
            <a:r>
              <a:rPr lang="en-US" dirty="0" smtClean="0"/>
              <a:t> </a:t>
            </a:r>
            <a:r>
              <a:rPr lang="en-US" dirty="0" err="1" smtClean="0"/>
              <a:t>hangi</a:t>
            </a:r>
            <a:r>
              <a:rPr lang="en-US" dirty="0" smtClean="0"/>
              <a:t> </a:t>
            </a:r>
            <a:r>
              <a:rPr lang="en-US" dirty="0" err="1" smtClean="0"/>
              <a:t>yaklaşım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teknikler</a:t>
            </a:r>
            <a:r>
              <a:rPr lang="en-US" dirty="0" smtClean="0"/>
              <a:t> </a:t>
            </a:r>
            <a:r>
              <a:rPr lang="en-US" dirty="0" err="1" smtClean="0"/>
              <a:t>benimsenmelidir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Öğretmen</a:t>
            </a:r>
            <a:r>
              <a:rPr lang="en-US" dirty="0" smtClean="0"/>
              <a:t>, </a:t>
            </a:r>
            <a:r>
              <a:rPr lang="en-US" dirty="0" err="1" smtClean="0"/>
              <a:t>yönetici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velilerin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konudaki</a:t>
            </a:r>
            <a:r>
              <a:rPr lang="en-US" dirty="0" smtClean="0"/>
              <a:t> </a:t>
            </a:r>
            <a:r>
              <a:rPr lang="en-US" dirty="0" err="1" smtClean="0"/>
              <a:t>tutumları</a:t>
            </a:r>
            <a:r>
              <a:rPr lang="en-US" dirty="0" smtClean="0"/>
              <a:t> </a:t>
            </a:r>
            <a:r>
              <a:rPr lang="en-US" dirty="0" err="1" smtClean="0"/>
              <a:t>nasıldır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Okulun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hizmetlere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olanak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koşulları</a:t>
            </a:r>
            <a:r>
              <a:rPr lang="en-US" dirty="0" smtClean="0"/>
              <a:t> </a:t>
            </a:r>
            <a:r>
              <a:rPr lang="en-US" dirty="0" err="1" smtClean="0"/>
              <a:t>nelerdir</a:t>
            </a:r>
            <a:r>
              <a:rPr lang="en-US" dirty="0" smtClean="0"/>
              <a:t>?</a:t>
            </a:r>
          </a:p>
          <a:p>
            <a:pPr lvl="1"/>
            <a:r>
              <a:rPr lang="en-US" dirty="0" err="1" smtClean="0"/>
              <a:t>Çevrede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konuda</a:t>
            </a:r>
            <a:r>
              <a:rPr lang="en-US" dirty="0" smtClean="0"/>
              <a:t> </a:t>
            </a:r>
            <a:r>
              <a:rPr lang="en-US" dirty="0" err="1" smtClean="0"/>
              <a:t>yararlanılabilecek</a:t>
            </a:r>
            <a:r>
              <a:rPr lang="en-US" dirty="0" smtClean="0"/>
              <a:t> </a:t>
            </a:r>
            <a:r>
              <a:rPr lang="en-US" dirty="0" err="1" smtClean="0"/>
              <a:t>kişi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kuruluşlar</a:t>
            </a:r>
            <a:r>
              <a:rPr lang="en-US" dirty="0" smtClean="0"/>
              <a:t> </a:t>
            </a:r>
            <a:r>
              <a:rPr lang="en-US" dirty="0" err="1" smtClean="0"/>
              <a:t>var</a:t>
            </a:r>
            <a:r>
              <a:rPr lang="en-US" dirty="0" smtClean="0"/>
              <a:t> </a:t>
            </a:r>
            <a:r>
              <a:rPr lang="en-US" dirty="0" err="1" smtClean="0"/>
              <a:t>mıdır</a:t>
            </a:r>
            <a:r>
              <a:rPr lang="en-US" dirty="0" smtClean="0"/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Programı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r>
              <a:rPr lang="en-US" dirty="0" smtClean="0"/>
              <a:t> </a:t>
            </a:r>
            <a:r>
              <a:rPr lang="en-US" dirty="0" err="1" smtClean="0"/>
              <a:t>programının</a:t>
            </a:r>
            <a:r>
              <a:rPr lang="en-US" dirty="0" smtClean="0"/>
              <a:t> </a:t>
            </a:r>
            <a:r>
              <a:rPr lang="en-US" dirty="0" err="1" smtClean="0"/>
              <a:t>organizasyonunda</a:t>
            </a:r>
            <a:r>
              <a:rPr lang="en-US" dirty="0" smtClean="0"/>
              <a:t> </a:t>
            </a:r>
            <a:r>
              <a:rPr lang="en-US" dirty="0" err="1" smtClean="0"/>
              <a:t>genel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hazırlık</a:t>
            </a:r>
            <a:r>
              <a:rPr lang="en-US" dirty="0" smtClean="0"/>
              <a:t> </a:t>
            </a:r>
            <a:r>
              <a:rPr lang="en-US" dirty="0" err="1" smtClean="0"/>
              <a:t>faaliyetleri</a:t>
            </a:r>
            <a:r>
              <a:rPr lang="en-US" dirty="0" smtClean="0"/>
              <a:t> </a:t>
            </a:r>
            <a:r>
              <a:rPr lang="en-US" dirty="0" err="1" smtClean="0"/>
              <a:t>şunlardır</a:t>
            </a:r>
            <a:r>
              <a:rPr lang="en-US" dirty="0" smtClean="0"/>
              <a:t>;</a:t>
            </a:r>
          </a:p>
          <a:p>
            <a:pPr lvl="1"/>
            <a:r>
              <a:rPr lang="en-US" dirty="0" err="1" smtClean="0"/>
              <a:t>Anlayış</a:t>
            </a:r>
            <a:r>
              <a:rPr lang="en-US" dirty="0" smtClean="0"/>
              <a:t> </a:t>
            </a:r>
            <a:r>
              <a:rPr lang="en-US" dirty="0" err="1" smtClean="0"/>
              <a:t>birliğinin</a:t>
            </a:r>
            <a:r>
              <a:rPr lang="en-US" dirty="0" smtClean="0"/>
              <a:t> </a:t>
            </a:r>
            <a:r>
              <a:rPr lang="en-US" dirty="0" err="1" smtClean="0"/>
              <a:t>sağlanması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İhtiyaç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problemlerin</a:t>
            </a:r>
            <a:r>
              <a:rPr lang="en-US" dirty="0" smtClean="0"/>
              <a:t> </a:t>
            </a:r>
            <a:r>
              <a:rPr lang="en-US" dirty="0" err="1" smtClean="0"/>
              <a:t>saptanması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Hedeflerin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Görev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sorumlulukların</a:t>
            </a:r>
            <a:r>
              <a:rPr lang="en-US" dirty="0" smtClean="0"/>
              <a:t> </a:t>
            </a:r>
            <a:r>
              <a:rPr lang="en-US" dirty="0" err="1" smtClean="0"/>
              <a:t>belirlenmesi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Liderliğin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koşulların</a:t>
            </a:r>
            <a:r>
              <a:rPr lang="en-US" dirty="0" smtClean="0"/>
              <a:t> </a:t>
            </a:r>
            <a:r>
              <a:rPr lang="en-US" dirty="0" err="1" smtClean="0"/>
              <a:t>sağlanması</a:t>
            </a:r>
            <a:r>
              <a:rPr lang="en-US" dirty="0" smtClean="0"/>
              <a:t>,</a:t>
            </a:r>
          </a:p>
          <a:p>
            <a:pPr lvl="1"/>
            <a:r>
              <a:rPr lang="en-US" dirty="0" err="1" smtClean="0"/>
              <a:t>Yürütme</a:t>
            </a:r>
            <a:r>
              <a:rPr lang="en-US" dirty="0" smtClean="0"/>
              <a:t> </a:t>
            </a:r>
            <a:r>
              <a:rPr lang="en-US" dirty="0" err="1" smtClean="0"/>
              <a:t>planının</a:t>
            </a:r>
            <a:r>
              <a:rPr lang="en-US" dirty="0" smtClean="0"/>
              <a:t> </a:t>
            </a:r>
            <a:r>
              <a:rPr lang="en-US" dirty="0" err="1" smtClean="0"/>
              <a:t>yapılması</a:t>
            </a:r>
            <a:r>
              <a:rPr lang="en-US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Okullarda</a:t>
            </a:r>
            <a:r>
              <a:rPr lang="en-US" dirty="0" smtClean="0"/>
              <a:t> </a:t>
            </a:r>
            <a:r>
              <a:rPr lang="en-US" dirty="0" err="1" smtClean="0"/>
              <a:t>Kaynaştırma</a:t>
            </a:r>
            <a:r>
              <a:rPr lang="en-US" dirty="0" smtClean="0"/>
              <a:t> </a:t>
            </a:r>
            <a:r>
              <a:rPr lang="en-US" dirty="0" err="1" smtClean="0"/>
              <a:t>Eğitimi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Rehberlik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Kaynaştırma</a:t>
            </a:r>
            <a:r>
              <a:rPr lang="en-US" dirty="0" smtClean="0"/>
              <a:t> </a:t>
            </a:r>
            <a:r>
              <a:rPr lang="en-US" dirty="0" err="1" smtClean="0"/>
              <a:t>programları</a:t>
            </a:r>
            <a:r>
              <a:rPr lang="en-US" dirty="0" smtClean="0"/>
              <a:t> </a:t>
            </a:r>
            <a:r>
              <a:rPr lang="en-US" dirty="0" err="1" smtClean="0"/>
              <a:t>zihinsel</a:t>
            </a:r>
            <a:r>
              <a:rPr lang="en-US" dirty="0" smtClean="0"/>
              <a:t>, </a:t>
            </a:r>
            <a:r>
              <a:rPr lang="en-US" dirty="0" err="1" smtClean="0"/>
              <a:t>bedensel</a:t>
            </a:r>
            <a:r>
              <a:rPr lang="en-US" dirty="0" smtClean="0"/>
              <a:t>, </a:t>
            </a:r>
            <a:r>
              <a:rPr lang="en-US" dirty="0" err="1" smtClean="0"/>
              <a:t>işitme</a:t>
            </a:r>
            <a:r>
              <a:rPr lang="en-US" dirty="0" smtClean="0"/>
              <a:t> </a:t>
            </a:r>
            <a:r>
              <a:rPr lang="en-US" dirty="0" err="1" smtClean="0"/>
              <a:t>veya</a:t>
            </a:r>
            <a:r>
              <a:rPr lang="en-US" dirty="0" smtClean="0"/>
              <a:t> </a:t>
            </a:r>
            <a:r>
              <a:rPr lang="en-US" dirty="0" err="1" smtClean="0"/>
              <a:t>görme</a:t>
            </a:r>
            <a:r>
              <a:rPr lang="en-US" dirty="0" smtClean="0"/>
              <a:t> </a:t>
            </a:r>
            <a:r>
              <a:rPr lang="en-US" dirty="0" err="1" smtClean="0"/>
              <a:t>yetersizliği</a:t>
            </a:r>
            <a:r>
              <a:rPr lang="en-US" dirty="0" smtClean="0"/>
              <a:t> </a:t>
            </a:r>
            <a:r>
              <a:rPr lang="en-US" dirty="0" err="1" smtClean="0"/>
              <a:t>olan</a:t>
            </a:r>
            <a:r>
              <a:rPr lang="en-US" dirty="0" smtClean="0"/>
              <a:t>, </a:t>
            </a:r>
            <a:r>
              <a:rPr lang="en-US" dirty="0" err="1" smtClean="0"/>
              <a:t>öğrenme</a:t>
            </a:r>
            <a:r>
              <a:rPr lang="en-US" dirty="0" smtClean="0"/>
              <a:t> </a:t>
            </a:r>
            <a:r>
              <a:rPr lang="en-US" dirty="0" err="1" smtClean="0"/>
              <a:t>güçlüğü</a:t>
            </a:r>
            <a:r>
              <a:rPr lang="en-US" dirty="0" smtClean="0"/>
              <a:t> </a:t>
            </a:r>
            <a:r>
              <a:rPr lang="en-US" dirty="0" err="1" smtClean="0"/>
              <a:t>bulunan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üstün</a:t>
            </a:r>
            <a:r>
              <a:rPr lang="en-US" dirty="0" smtClean="0"/>
              <a:t> </a:t>
            </a:r>
            <a:r>
              <a:rPr lang="en-US" dirty="0" err="1" smtClean="0"/>
              <a:t>yetenekli</a:t>
            </a:r>
            <a:r>
              <a:rPr lang="en-US" dirty="0" smtClean="0"/>
              <a:t> </a:t>
            </a:r>
            <a:r>
              <a:rPr lang="en-US" dirty="0" err="1" smtClean="0"/>
              <a:t>çocukların</a:t>
            </a:r>
            <a:r>
              <a:rPr lang="en-US" dirty="0" smtClean="0"/>
              <a:t>, normal </a:t>
            </a:r>
            <a:r>
              <a:rPr lang="en-US" dirty="0" err="1" smtClean="0"/>
              <a:t>akranları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birlikte</a:t>
            </a:r>
            <a:r>
              <a:rPr lang="en-US" dirty="0" smtClean="0"/>
              <a:t> </a:t>
            </a:r>
            <a:r>
              <a:rPr lang="en-US" dirty="0" err="1" smtClean="0"/>
              <a:t>eğitilmeleridir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218</TotalTime>
  <Words>549</Words>
  <Application>Microsoft Office PowerPoint</Application>
  <PresentationFormat>Ekran Gösterisi (4:3)</PresentationFormat>
  <Paragraphs>90</Paragraphs>
  <Slides>12</Slides>
  <Notes>5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7" baseType="lpstr">
      <vt:lpstr>Calibri</vt:lpstr>
      <vt:lpstr>Georgia</vt:lpstr>
      <vt:lpstr>Trebuchet MS</vt:lpstr>
      <vt:lpstr>Wingdings 2</vt:lpstr>
      <vt:lpstr>Urban</vt:lpstr>
      <vt:lpstr>Rehberlik Hizmetlerinin Örgütlenmesi ve Değerlendirilmesi</vt:lpstr>
      <vt:lpstr>Rehberlik Hizmetlerinin Örgütlenmesi</vt:lpstr>
      <vt:lpstr>Rehberlik Hizmetlerinin Örgütlenmesi</vt:lpstr>
      <vt:lpstr>Rehberlik Hizmetlerinin Örgütlenmesi</vt:lpstr>
      <vt:lpstr>Rehberlik Hizmetlerinin Örgütlenmesi</vt:lpstr>
      <vt:lpstr>Okul Rehberlik Programı</vt:lpstr>
      <vt:lpstr>Okul Rehberlik Programı</vt:lpstr>
      <vt:lpstr>Okul Rehberlik Programı</vt:lpstr>
      <vt:lpstr>Okullarda Kaynaştırma Eğitimi ve Rehberlik</vt:lpstr>
      <vt:lpstr>Kaynaştırma Eğitiminde Öğretmenin Rolü</vt:lpstr>
      <vt:lpstr>Okul Rehberlik Hizmetlerinin Değerlendirilmesi</vt:lpstr>
      <vt:lpstr>Rehberlik Çalışmalarının Değerlendirilmesi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RHEBERLİK HİZMETLERİNİN ÖRGÜTLENMESİ VE DEĞERLENDİRİLMESİ</dc:title>
  <dc:creator>Reviewer</dc:creator>
  <cp:lastModifiedBy>Hakem</cp:lastModifiedBy>
  <cp:revision>35</cp:revision>
  <dcterms:created xsi:type="dcterms:W3CDTF">2013-12-21T13:29:51Z</dcterms:created>
  <dcterms:modified xsi:type="dcterms:W3CDTF">2016-05-10T17:10:02Z</dcterms:modified>
</cp:coreProperties>
</file>