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65" r:id="rId5"/>
    <p:sldId id="258" r:id="rId6"/>
    <p:sldId id="261" r:id="rId7"/>
    <p:sldId id="263" r:id="rId8"/>
    <p:sldId id="259" r:id="rId9"/>
    <p:sldId id="262" r:id="rId10"/>
    <p:sldId id="260" r:id="rId11"/>
    <p:sldId id="257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520633-557D-3FEB-8233-14BB67961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11013E5-B2C9-4DA0-9BBB-D8A4B729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AAE3EC-3DF0-4F02-DBFA-BD024D12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5A06AB-13A5-82CB-2826-45FCE61C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B0D760-6470-EF51-92C0-0D60EDF4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746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4B0668-BD11-1EAE-2162-6A431D73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0557E8B-07B2-E8C2-1818-B16E895FD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F6406F-8821-8BCB-55A9-7A7BA9710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5738EAF-38AB-5D80-8516-B872DC82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DFE60C-9CE7-BD23-F654-1ACBC19D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443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C6EF04C-6DF5-CF43-F5A4-3C1063252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362EC90-1C7E-4123-600B-E7A273389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0C2AB2-3BD4-8592-83C6-59032575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7CC66A-51FA-A17F-688D-22B234EA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749235-B871-88A8-3FEC-5F7E1CF1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810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0DBFC4-D389-D6E9-A611-74877EC6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061643-D81B-136F-1BC0-4CD82241E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3539A8-2C60-225D-778F-31184622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0DF80B-FD9C-958A-034D-F531B703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BE06A4-1888-63B4-6799-C6B97503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484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D35708-2BD2-6F23-A5FC-E259A6D9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B14AFE8-2A5F-352F-A733-2BD6B9C89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C03E92-6477-8758-1DA3-8FDF4E60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528CB5-A5D2-C8A0-66AF-BD6D46BC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2FDE274-54B1-D6A4-FA48-AA07E620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930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9AC01F-E63A-AB1E-76E0-C91A0469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49832D-F17C-7A8F-5928-34BEB6DFA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D00CFA3-EAAC-AD31-8801-9990C2CA2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D29ACE-D962-BD65-BF61-971C903E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A6F3A50-EBFA-865F-42BF-AC833187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28EC6FB-52DD-7804-49FB-E718B869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07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A130F1-FC38-69F6-38A4-4C6704C1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3AFC021-4FB9-F634-8878-FA779FDC3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E6E7DFE-87F2-76B9-A348-8E5866FBC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CDDDDB4-429A-2EBC-5380-8FFD9DDBC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F2F5538-5134-A3CC-2501-004F70AA6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DDDAC3E-8827-1AE0-7CE8-35EAC58F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04071FE-DAF0-DB03-D818-865ECD56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344F391-5EE3-D25A-C125-7810C0CB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48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5EE6A-FF2E-84C2-5A21-689CE535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7619FCC-C700-3B4A-65C9-C51CB4EB5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F313206-3A9E-95DA-62BD-6791A5B69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41A3445-26E7-4921-75D1-32B1B54D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670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AB1084C-80A6-034A-F8F5-42EB71F1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0F73FDF-E442-5382-DA5B-3CD22AE4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0BB7E26-B2DC-9F49-1907-4A2CFCEA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399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3F94FE-A58E-3D49-B3B6-088EFC38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C6CACA-2E1D-AFD5-2B79-3964B71DC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491C4DD-3F8E-87DB-2A65-253431049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29EB9E7-B978-4452-BDB4-1CA4A643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9F3F2D9-84FF-D551-8F1B-BCE9CED79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D322576-4745-891D-66AB-BBD7DBC3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855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8517E5-ECE6-2EE3-5CC5-60AEC8BA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BE2A538-A9FD-59FA-F506-D015660C3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34AA214-64DA-6F98-2708-315B53FEA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3803FAD-CF02-0CF9-BC20-1FA5AF91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8D1452B-2077-7237-75FC-56F320C2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72D8A91-2EC0-26FC-76E8-1E34CE97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46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9CACFE0-F952-84DF-E017-500B437B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FF3E5E5-7E4A-82FF-8462-62C9785D0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92616D-94ED-301D-524F-B4DEA561E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33990-005B-45C8-9323-D8CABA43A5B6}" type="datetimeFigureOut">
              <a:rPr lang="tr-TR" smtClean="0"/>
              <a:t>21.11.2022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4AD2FC-0F83-ED33-8357-E24B34E7A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869B20-F6F0-B4DA-805F-80253D72F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BD92-A3B7-41F1-AB59-B25E9B1850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633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0C123A-FFD4-A54A-0A06-62C08758F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182" y="656617"/>
            <a:ext cx="5304818" cy="3720830"/>
          </a:xfrm>
        </p:spPr>
        <p:txBody>
          <a:bodyPr/>
          <a:lstStyle/>
          <a:p>
            <a:r>
              <a:rPr lang="tr-TR" b="1" dirty="0">
                <a:latin typeface="Arial Black" panose="020B0A04020102020204" pitchFamily="34" charset="0"/>
              </a:rPr>
              <a:t>BODY LANGUAGE OF CATS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E32676E-2382-5D7E-7DD7-F7529B7F0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25310"/>
            <a:ext cx="9144000" cy="802531"/>
          </a:xfrm>
        </p:spPr>
        <p:txBody>
          <a:bodyPr/>
          <a:lstStyle/>
          <a:p>
            <a:r>
              <a:rPr lang="tr-TR" dirty="0" err="1"/>
              <a:t>Assoc</a:t>
            </a:r>
            <a:r>
              <a:rPr lang="tr-TR" dirty="0"/>
              <a:t>. Prof. Dr. Yasemin SALGIRLI DEMIRBAS</a:t>
            </a:r>
          </a:p>
        </p:txBody>
      </p:sp>
      <p:pic>
        <p:nvPicPr>
          <p:cNvPr id="5122" name="Picture 2" descr="Thunder Bay Veterinary Hospital">
            <a:extLst>
              <a:ext uri="{FF2B5EF4-FFF2-40B4-BE49-F238E27FC236}">
                <a16:creationId xmlns:a16="http://schemas.microsoft.com/office/drawing/2014/main" id="{8658DB4A-7297-9A91-8BD5-BC204A47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2" y="910357"/>
            <a:ext cx="4698256" cy="35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7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1E69E1-D5A9-1A02-DDAA-9FA16BDD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EMOTIONAL AROUSAL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97932E6-8056-51CA-9168-B0EB709C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4092"/>
            <a:ext cx="5471043" cy="284950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1533060-7DE2-A21E-EB8D-F66654B3A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94" y="2354092"/>
            <a:ext cx="4235180" cy="3014874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2EF1529-D089-A966-5392-E8E3D6E4C44C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556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D61D280-A7E3-B469-A2CB-1A3DE1EF0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1" t="14752" r="8883" b="6383"/>
          <a:stretch/>
        </p:blipFill>
        <p:spPr>
          <a:xfrm>
            <a:off x="729574" y="291486"/>
            <a:ext cx="11342452" cy="6275028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F47C10BB-0D92-25AE-6012-40A7C3D0B153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7428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C953915-C146-05AB-823B-8CF97FE09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352" y="2943684"/>
            <a:ext cx="4922798" cy="3205972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798347D-91C4-E607-6C01-B6B4369CD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DISPLACEMENT BEHAVIORS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EF9DA30-E0A2-DB16-7D47-D9908E09C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350" y="3295126"/>
            <a:ext cx="4289595" cy="285453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AA855D1-1725-03D6-769D-4BF18EB5B069}"/>
              </a:ext>
            </a:extLst>
          </p:cNvPr>
          <p:cNvSpPr txBox="1"/>
          <p:nvPr/>
        </p:nvSpPr>
        <p:spPr>
          <a:xfrm>
            <a:off x="2957511" y="1910633"/>
            <a:ext cx="660477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400" b="1" dirty="0"/>
              <a:t>Normal </a:t>
            </a:r>
            <a:r>
              <a:rPr lang="tr-TR" sz="2400" b="1" dirty="0" err="1"/>
              <a:t>behaviors</a:t>
            </a:r>
            <a:r>
              <a:rPr lang="tr-TR" sz="2400" b="1" dirty="0"/>
              <a:t> </a:t>
            </a:r>
            <a:r>
              <a:rPr lang="tr-TR" sz="2400" b="1" dirty="0" err="1"/>
              <a:t>displayed</a:t>
            </a:r>
            <a:r>
              <a:rPr lang="tr-TR" sz="2400" b="1" dirty="0"/>
              <a:t> </a:t>
            </a:r>
            <a:r>
              <a:rPr lang="tr-TR" sz="2400" b="1" dirty="0" err="1"/>
              <a:t>out</a:t>
            </a:r>
            <a:r>
              <a:rPr lang="tr-TR" sz="2400" b="1" dirty="0"/>
              <a:t> of </a:t>
            </a:r>
            <a:r>
              <a:rPr lang="tr-TR" sz="2400" b="1" dirty="0" err="1"/>
              <a:t>context</a:t>
            </a:r>
            <a:endParaRPr lang="tr-TR" sz="2400" b="1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2D46FD1-5AD9-1533-1DE6-3A5C274A35F1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779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EF0B0C-DFBD-83C7-8F46-1071FA8D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Your</a:t>
            </a:r>
            <a:r>
              <a:rPr lang="tr-TR" dirty="0"/>
              <a:t> </a:t>
            </a:r>
            <a:r>
              <a:rPr lang="tr-TR" dirty="0" err="1"/>
              <a:t>turn</a:t>
            </a:r>
            <a:r>
              <a:rPr lang="tr-TR" dirty="0"/>
              <a:t> !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187AFC6-AADE-99DE-79E8-9D3F2019E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07175" y="2480554"/>
            <a:ext cx="5082744" cy="3813142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C41FAC3-1919-942F-EA38-A1E97CE0CD01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VID_20211201_221238">
            <a:hlinkClick r:id="" action="ppaction://media"/>
            <a:extLst>
              <a:ext uri="{FF2B5EF4-FFF2-40B4-BE49-F238E27FC236}">
                <a16:creationId xmlns:a16="http://schemas.microsoft.com/office/drawing/2014/main" id="{D50BB748-0DF6-9F91-ECE4-AE292D181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894" y="439146"/>
            <a:ext cx="3490170" cy="62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FF6DF6-8A95-9745-A06C-ED9CF15E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Your</a:t>
            </a:r>
            <a:r>
              <a:rPr lang="tr-TR" dirty="0"/>
              <a:t> </a:t>
            </a:r>
            <a:r>
              <a:rPr lang="tr-TR" dirty="0" err="1"/>
              <a:t>turn</a:t>
            </a:r>
            <a:r>
              <a:rPr lang="tr-TR"/>
              <a:t> 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4997DB-8A91-CB7C-0EE1-94EA67FD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49" y="2175504"/>
            <a:ext cx="5599822" cy="41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096E262-46E0-7D84-6939-A9B3E7EF164D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507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AA0535-C78D-F060-49A3-C0EF4A1A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SIGNS OF EMOTIONAL STATE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2C4CE3B-7E38-F72F-1FFF-F207818EF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4759" r="-2634" b="44362"/>
          <a:stretch/>
        </p:blipFill>
        <p:spPr>
          <a:xfrm>
            <a:off x="1587230" y="1614789"/>
            <a:ext cx="8587902" cy="4773008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80E580FF-5656-B191-9494-3B6CC95F2685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953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3C459B-4A7F-A444-3179-9F1F0FAF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POSITIVE EMOTIONAL STATE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0442E1B-8D8D-910B-4A8C-39D02A774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955" y="1714499"/>
            <a:ext cx="5431256" cy="3618575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7846415-B931-4A21-7D5D-B4C5D482A4C3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8121129-B2D9-101C-FA5D-B06E789A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396" y="1714499"/>
            <a:ext cx="4377309" cy="36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AA0535-C78D-F060-49A3-C0EF4A1A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POSITIVE EMOTIONAL STATE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EC256C43-7AA6-1089-3AF0-B35B94FE2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657"/>
          <a:stretch/>
        </p:blipFill>
        <p:spPr>
          <a:xfrm>
            <a:off x="1851975" y="1817148"/>
            <a:ext cx="7651947" cy="4200864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1DC473A-C8D8-0315-5BD8-E84EC849D3DB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289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127D2B-0B44-52C0-31E9-100287AE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GREETING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527C30D-66B8-3247-291D-2EE5D1D08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218" y="2150662"/>
            <a:ext cx="2984770" cy="25566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F1BCDCE-42F4-9FE2-0B4E-13EE34EF6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17" y="2082311"/>
            <a:ext cx="3369012" cy="259835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1094317-BD01-735B-F48F-63C05A58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105" y="2103150"/>
            <a:ext cx="3852524" cy="2556675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7D420B8A-3DF4-4806-F1AA-F5EC994089AF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094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90F5C7-3A59-54B9-CEF3-229737973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RELAXED CAT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142DC6C-8123-65A0-7A99-98512C1B8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2553" y="504286"/>
            <a:ext cx="4194774" cy="27978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A94A982-2EDC-2F49-B0FA-E0B0892E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89" y="2154675"/>
            <a:ext cx="5107916" cy="347763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3B83FDD-9B04-FFE7-F2A6-9DCB88512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494" y="3429000"/>
            <a:ext cx="4304259" cy="299146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5723DF3B-734D-DB38-B646-E4371910FBCD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470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617468-553C-EA4F-203B-8D0D458D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CAT LOAF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E0F17AE-5A62-4671-3163-0C679ACA7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941" y="2470037"/>
            <a:ext cx="5265128" cy="263256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0898745-E906-2551-D5D1-C45A1212C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810" y="252100"/>
            <a:ext cx="4953000" cy="330517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E2B782A-5E1A-6674-5084-3AA5915D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370" y="3712328"/>
            <a:ext cx="4173430" cy="2780547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7FBCF9A2-D793-9DBA-23DD-6F5CB5C622AA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086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945B7E-FE65-DA1E-727A-28453952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NEGATIVE EMOTIONAL STATE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8399BE3-D7F5-7A1F-F2C9-A598D5AAD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5" r="24650" b="16158"/>
          <a:stretch/>
        </p:blipFill>
        <p:spPr>
          <a:xfrm>
            <a:off x="1674381" y="1410509"/>
            <a:ext cx="3585437" cy="2159540"/>
          </a:xfrm>
          <a:prstGeom prst="rect">
            <a:avLst/>
          </a:prstGeom>
        </p:spPr>
      </p:pic>
      <p:pic>
        <p:nvPicPr>
          <p:cNvPr id="1026" name="Picture 2" descr="How to Understand Cat Tail Language - HubPages">
            <a:extLst>
              <a:ext uri="{FF2B5EF4-FFF2-40B4-BE49-F238E27FC236}">
                <a16:creationId xmlns:a16="http://schemas.microsoft.com/office/drawing/2014/main" id="{A2676B4E-BDAF-9AB5-29DF-C89F3452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20" y="3570049"/>
            <a:ext cx="4424559" cy="30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F50F86-8BC2-C6D1-A378-A5150B222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113" y="2869658"/>
            <a:ext cx="5524513" cy="3793787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4387948F-B650-FBD7-3053-789A10B857FB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AF51E1B-DD49-ACF3-B89F-A067293F8915}"/>
              </a:ext>
            </a:extLst>
          </p:cNvPr>
          <p:cNvSpPr txBox="1"/>
          <p:nvPr/>
        </p:nvSpPr>
        <p:spPr>
          <a:xfrm>
            <a:off x="5990816" y="1690688"/>
            <a:ext cx="463198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b="1" dirty="0"/>
              <a:t>DEFENSIVE BODY POSTURE</a:t>
            </a:r>
          </a:p>
        </p:txBody>
      </p:sp>
    </p:spTree>
    <p:extLst>
      <p:ext uri="{BB962C8B-B14F-4D97-AF65-F5344CB8AC3E}">
        <p14:creationId xmlns:p14="http://schemas.microsoft.com/office/powerpoint/2010/main" val="384540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7783E5-A357-E121-728E-DB46061B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REPULSION</a:t>
            </a:r>
          </a:p>
        </p:txBody>
      </p:sp>
      <p:pic>
        <p:nvPicPr>
          <p:cNvPr id="3074" name="Picture 2" descr="Aggression between cats | International Cat Care">
            <a:extLst>
              <a:ext uri="{FF2B5EF4-FFF2-40B4-BE49-F238E27FC236}">
                <a16:creationId xmlns:a16="http://schemas.microsoft.com/office/drawing/2014/main" id="{75F23337-2B43-3078-2BC8-A3197FEBED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6008"/>
            <a:ext cx="5862368" cy="293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6E197DE-57A3-EE76-C61B-AAB08232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26" y="416365"/>
            <a:ext cx="3754090" cy="271877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55E0680-A5C1-D66D-B043-C816CC9D2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755" y="3326010"/>
            <a:ext cx="5005859" cy="2661448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3913C9AB-7C23-E529-35E3-3B984A61BEC8}"/>
              </a:ext>
            </a:extLst>
          </p:cNvPr>
          <p:cNvSpPr/>
          <p:nvPr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3891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51</Words>
  <Application>Microsoft Office PowerPoint</Application>
  <PresentationFormat>Geniş ekran</PresentationFormat>
  <Paragraphs>16</Paragraphs>
  <Slides>14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Teması</vt:lpstr>
      <vt:lpstr>BODY LANGUAGE OF CATS</vt:lpstr>
      <vt:lpstr>SIGNS OF EMOTIONAL STATE</vt:lpstr>
      <vt:lpstr>POSITIVE EMOTIONAL STATE</vt:lpstr>
      <vt:lpstr>POSITIVE EMOTIONAL STATE</vt:lpstr>
      <vt:lpstr>GREETING</vt:lpstr>
      <vt:lpstr>RELAXED CAT</vt:lpstr>
      <vt:lpstr>CAT LOAF</vt:lpstr>
      <vt:lpstr>NEGATIVE EMOTIONAL STATE</vt:lpstr>
      <vt:lpstr>REPULSION</vt:lpstr>
      <vt:lpstr>EMOTIONAL AROUSAL</vt:lpstr>
      <vt:lpstr>PowerPoint Sunusu</vt:lpstr>
      <vt:lpstr>DISPLACEMENT BEHAVIORS</vt:lpstr>
      <vt:lpstr>Your turn !</vt:lpstr>
      <vt:lpstr>Your turn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Yasemin Demirbaş</dc:creator>
  <cp:lastModifiedBy>Yasemin S. Demirbas</cp:lastModifiedBy>
  <cp:revision>9</cp:revision>
  <dcterms:created xsi:type="dcterms:W3CDTF">2022-11-12T12:22:50Z</dcterms:created>
  <dcterms:modified xsi:type="dcterms:W3CDTF">2022-11-21T05:24:03Z</dcterms:modified>
</cp:coreProperties>
</file>