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prism dir="l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97180"/>
            <a:ext cx="9144000" cy="745236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3602" y="6017827"/>
            <a:ext cx="9136800" cy="840300"/>
          </a:xfrm>
          <a:prstGeom prst="rect">
            <a:avLst/>
          </a:prstGeom>
          <a:solidFill>
            <a:srgbClr val="D9D9D9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Omurga Egzersizleri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3622" y="249063"/>
            <a:ext cx="9124800" cy="1046400"/>
          </a:xfrm>
          <a:prstGeom prst="rect">
            <a:avLst/>
          </a:prstGeom>
          <a:solidFill>
            <a:srgbClr val="F3F3F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</a:rPr>
              <a:t>Uzm. Fzt. Kağan </a:t>
            </a:r>
            <a:r>
              <a:rPr lang="en">
                <a:solidFill>
                  <a:schemeClr val="accent6"/>
                </a:solidFill>
              </a:rPr>
              <a:t>Yücel </a:t>
            </a:r>
            <a:r>
              <a:rPr lang="en" smtClean="0">
                <a:solidFill>
                  <a:schemeClr val="accent6"/>
                </a:solidFill>
              </a:rPr>
              <a:t>-.</a:t>
            </a:r>
            <a:endParaRPr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Skolyoz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Skolyoz Çeşitleri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Fonksiyonel: geri dönüşü olan lateral eğrilik. Vertebralarda rotasyon YOK.</a:t>
            </a:r>
            <a:endParaRPr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Strüktüel: geriş DÖNÜŞSÜZ lateral eğrilik. Vertebralarda rotasyon VAR.</a:t>
            </a:r>
            <a:endParaRPr/>
          </a:p>
          <a:p>
            <a:pPr marL="457200" lvl="0" indent="-41910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İdiopatik: Doğuştan. Sebebi bilinmeyen. Genelde cerrahi gerekir.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Tedavi	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Lokal mobilizasyon</a:t>
            </a:r>
            <a:endParaRPr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Kas re-edukasyonu.</a:t>
            </a:r>
            <a:endParaRPr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Omurganın desteklenmesi ( ortez veya cerrahi ile )</a:t>
            </a:r>
            <a:endParaRPr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Aktivitelerin sınırlandırılması.</a:t>
            </a: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Kas re-edukasyonunda fonksiyonel ve strüktüel skolyoz için olan egzersizler farklılık gösterir.</a:t>
            </a: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fonksiyonel:SİMETRİK egz.</a:t>
            </a:r>
            <a:endParaRPr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strüktüel:ASİMETRİK egz.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Fonksiyonel Skolyoz Egzersizleri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Segmentel egzersizler</a:t>
            </a:r>
            <a:endParaRPr/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7055" y="2390396"/>
            <a:ext cx="5869890" cy="4403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Fonksiyonel Skolyoz Egzersizleri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Gövde hiperekstansiyonu</a:t>
            </a: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8187" y="2245970"/>
            <a:ext cx="6147626" cy="4612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Fonksiyonel Skolyoz Egzersizleri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Gövdenin gerilmesi</a:t>
            </a: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701" y="2227250"/>
            <a:ext cx="6172598" cy="463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Fonksiyonel Skolyoz Egzersizleri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Kollar kullanılarak gövde hiperekstansiyonu</a:t>
            </a:r>
            <a:endParaRPr/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7769" y="2275324"/>
            <a:ext cx="6108461" cy="4582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Fonksiyonel Skolyoz Egzersizleri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Kollar kullanılarak gövde hiperekstansiyonu</a:t>
            </a:r>
            <a:endParaRPr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2163" y="2221945"/>
            <a:ext cx="6179674" cy="4636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Fonksiyonel Skolyoz Egzersizleri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Kuru yüzme </a:t>
            </a:r>
            <a:endParaRPr/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6201" y="2257982"/>
            <a:ext cx="6131598" cy="4600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Fonksiyonel Skolyoz Egzersizleri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Kedi - deve</a:t>
            </a: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2100" y="2161887"/>
            <a:ext cx="6259800" cy="4696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hape 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9130" y="0"/>
            <a:ext cx="592574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Fonksiyonel Skolyoz Egzersizleri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Kedi - deve ( ilave olarak kalça flex.)</a:t>
            </a:r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098" y="2226248"/>
            <a:ext cx="6173805" cy="4631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Fonksiyonel Skolyoz Egzersizleri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Sudan çıkma</a:t>
            </a:r>
            <a:endParaRPr/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8126" y="2185912"/>
            <a:ext cx="6227749" cy="4672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Fonksiyonel Skolyoz Egzersizleri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Laretal flex. ( 2 taraflı )</a:t>
            </a:r>
            <a:endParaRPr/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45" y="2318535"/>
            <a:ext cx="6051510" cy="4539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Fonksiyonel Skolyoz Egzersizleri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Genel ambulasyon egzersizleri:</a:t>
            </a:r>
            <a:endParaRPr/>
          </a:p>
          <a:p>
            <a: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Bütün vücut hareketliliğini sağlayan ve belli bir amaca yönelik oyun, spor, dans gibi ritmik hareketler.</a:t>
            </a:r>
            <a:endParaRPr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Gövdenin ekstansiyonunu ve simetriyi sağlayan sporlar ( yüzme, voleybol...).</a:t>
            </a:r>
            <a:endParaRPr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Gövdeyi asimetrik pozisyona getiren sporlardan kaçınılmalı.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Strüktüel Skolyoz Egzersizleri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pozisyonlar</a:t>
            </a:r>
            <a:endParaRPr/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0818" y="2414357"/>
            <a:ext cx="5922364" cy="4443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Strüktüel Skolyoz Egzersizleri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Lateral flex.</a:t>
            </a:r>
            <a:endParaRPr/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0112" y="2173899"/>
            <a:ext cx="6243776" cy="468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Strüktüel Skolyoz Egzersizleri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Çapraz yürüme: C skolyoz için</a:t>
            </a:r>
            <a:endParaRPr/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5686" y="2422358"/>
            <a:ext cx="5912629" cy="4435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Strüktüel Skolyoz Egzersizleri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İpsilateral yürüme: S skolyoz için</a:t>
            </a:r>
            <a:endParaRPr/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2723" y="2462321"/>
            <a:ext cx="5858554" cy="4395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Strüktüel Skolyoz Egzersizleri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İpsilateral germe:C skolyoz için</a:t>
            </a:r>
            <a:endParaRPr/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1105" y="2370206"/>
            <a:ext cx="5981790" cy="4487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Strüktüel Skolyoz Egzersizleri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Çapraz germe:S skolyoz için</a:t>
            </a:r>
            <a:endParaRPr/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4161" y="2330156"/>
            <a:ext cx="6035678" cy="4527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Shape 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3846" y="0"/>
            <a:ext cx="5236307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accent2"/>
                </a:solidFill>
              </a:rPr>
              <a:t>teşekkür ederim...</a:t>
            </a:r>
            <a:endParaRPr i="1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Shape 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369" y="0"/>
            <a:ext cx="5259262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hape 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5012" y="0"/>
            <a:ext cx="5153976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77227"/>
            <a:ext cx="9144000" cy="5503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24375" cy="657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2325" y="0"/>
            <a:ext cx="4048125" cy="666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5127" y="0"/>
            <a:ext cx="625374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653" y="0"/>
            <a:ext cx="6266692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ight 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Office PowerPoint</Application>
  <PresentationFormat>Ekran Gösterisi (4:3)</PresentationFormat>
  <Paragraphs>54</Paragraphs>
  <Slides>30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Light Gradient</vt:lpstr>
      <vt:lpstr>Omurga Egzersizleri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Skolyoz</vt:lpstr>
      <vt:lpstr>Skolyoz Çeşitleri</vt:lpstr>
      <vt:lpstr>Tedavi </vt:lpstr>
      <vt:lpstr>Fonksiyonel Skolyoz Egzersizleri</vt:lpstr>
      <vt:lpstr>Fonksiyonel Skolyoz Egzersizleri</vt:lpstr>
      <vt:lpstr>Fonksiyonel Skolyoz Egzersizleri</vt:lpstr>
      <vt:lpstr>Fonksiyonel Skolyoz Egzersizleri</vt:lpstr>
      <vt:lpstr>Fonksiyonel Skolyoz Egzersizleri</vt:lpstr>
      <vt:lpstr>Fonksiyonel Skolyoz Egzersizleri</vt:lpstr>
      <vt:lpstr>Fonksiyonel Skolyoz Egzersizleri</vt:lpstr>
      <vt:lpstr>Fonksiyonel Skolyoz Egzersizleri</vt:lpstr>
      <vt:lpstr>Fonksiyonel Skolyoz Egzersizleri</vt:lpstr>
      <vt:lpstr>Fonksiyonel Skolyoz Egzersizleri</vt:lpstr>
      <vt:lpstr>Fonksiyonel Skolyoz Egzersizleri</vt:lpstr>
      <vt:lpstr>Strüktüel Skolyoz Egzersizleri</vt:lpstr>
      <vt:lpstr>Strüktüel Skolyoz Egzersizleri</vt:lpstr>
      <vt:lpstr>Strüktüel Skolyoz Egzersizleri</vt:lpstr>
      <vt:lpstr>Strüktüel Skolyoz Egzersizleri</vt:lpstr>
      <vt:lpstr>Strüktüel Skolyoz Egzersizleri</vt:lpstr>
      <vt:lpstr>Strüktüel Skolyoz Egzersizleri</vt:lpstr>
      <vt:lpstr>teşekkür ederim...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Omurga Egzersizleri</dc:title>
  <cp:lastModifiedBy>ayşegül</cp:lastModifiedBy>
  <cp:revision>1</cp:revision>
  <dcterms:modified xsi:type="dcterms:W3CDTF">2018-03-02T09:40:36Z</dcterms:modified>
</cp:coreProperties>
</file>