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sldIdLst>
    <p:sldId id="256" r:id="rId2"/>
    <p:sldId id="263" r:id="rId3"/>
    <p:sldId id="281" r:id="rId4"/>
    <p:sldId id="300" r:id="rId5"/>
    <p:sldId id="282" r:id="rId6"/>
    <p:sldId id="284" r:id="rId7"/>
    <p:sldId id="286" r:id="rId8"/>
    <p:sldId id="30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 varScale="1">
        <p:scale>
          <a:sx n="83" d="100"/>
          <a:sy n="83" d="100"/>
        </p:scale>
        <p:origin x="147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1B089B-F6EB-4F86-A2DA-EBF6E85901E4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B398F-6A3B-4800-96DD-77E2F741F089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9886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033CA1-3CAE-499B-9A9B-17C46B24299C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CCC24-8936-476A-9D8A-F5ACEB4DB709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813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033CA1-3CAE-499B-9A9B-17C46B24299C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CCC24-8936-476A-9D8A-F5ACEB4DB709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75775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033CA1-3CAE-499B-9A9B-17C46B24299C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CCC24-8936-476A-9D8A-F5ACEB4DB709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77468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033CA1-3CAE-499B-9A9B-17C46B24299C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CCC24-8936-476A-9D8A-F5ACEB4DB709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30501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033CA1-3CAE-499B-9A9B-17C46B24299C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CCC24-8936-476A-9D8A-F5ACEB4DB709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45952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033CA1-3CAE-499B-9A9B-17C46B24299C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CCC24-8936-476A-9D8A-F5ACEB4DB709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7169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033CA1-3CAE-499B-9A9B-17C46B24299C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CCC24-8936-476A-9D8A-F5ACEB4DB709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93050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1E6D51-1362-4735-B241-8962B68F8582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79FE97-9731-4D3D-91D6-C9064312B036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9118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E6CBBD-ECBD-4B59-8C8D-176580CE9E11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B567EF-8712-4E89-9DAC-03C5A50F9403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224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96B6E4-1E4B-4773-B7EE-D850364A42B2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BF208-52CB-462C-AAA8-DF9C42C7F5C7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1088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2C06B5-6BCA-4CC9-BBB1-483553AFB3C9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46F82-9060-4908-8BE0-1A1EDF738D8F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97393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6B3F88-26D4-4E46-B76E-71F54AC0735C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9F2050-FF84-4CE5-AE18-47432144E73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8442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E18682-E359-40C9-AD46-E7FFDC882E5E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8491ED-59EE-434A-AF74-1DAEEE2FD35A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7619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4DB246-EDA2-4445-ACAD-2D5D861317EE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F46E4-EAAE-4D02-8A13-765ED397004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93048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71768D-6577-4EDF-9AB8-3400D5CA495E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3CA78-F403-4A28-BE5F-595CAB6F7A22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69184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pPr>
              <a:defRPr/>
            </a:pPr>
            <a:fld id="{ADA90A84-029A-47C0-B696-F6B536FDE287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pPr>
              <a:defRPr/>
            </a:pPr>
            <a:fld id="{21B8B0B8-9155-40AD-958B-56D2A820EBE3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6572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98033CA1-3CAE-499B-9A9B-17C46B24299C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B1CCC24-8936-476A-9D8A-F5ACEB4DB709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325867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  <p:sldLayoutId id="2147483875" r:id="rId15"/>
    <p:sldLayoutId id="2147483876" r:id="rId16"/>
    <p:sldLayoutId id="21474838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SANAYİ Kenti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KAMUSAL ALAN VE KENT</a:t>
            </a:r>
            <a:endParaRPr lang="tr-T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>
                <a:solidFill>
                  <a:srgbClr val="FFC000"/>
                </a:solidFill>
              </a:rPr>
              <a:t>Endüstri Devrimi </a:t>
            </a:r>
            <a:endParaRPr lang="tr-TR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400675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b="1" dirty="0" smtClean="0">
                <a:solidFill>
                  <a:srgbClr val="92D050"/>
                </a:solidFill>
              </a:rPr>
              <a:t>Göç ve aşırı nüfus artışı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b="1" dirty="0" smtClean="0">
                <a:solidFill>
                  <a:srgbClr val="92D050"/>
                </a:solidFill>
              </a:rPr>
              <a:t>Fabrikalar, maden ocakları, demiryolu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b="1" dirty="0" smtClean="0">
                <a:solidFill>
                  <a:srgbClr val="92D050"/>
                </a:solidFill>
              </a:rPr>
              <a:t>.. ve işçiler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b="1" dirty="0" smtClean="0">
                <a:solidFill>
                  <a:srgbClr val="92D050"/>
                </a:solidFill>
              </a:rPr>
              <a:t>Kentleşme ve sanayileşme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b="1" dirty="0" smtClean="0">
                <a:solidFill>
                  <a:srgbClr val="92D050"/>
                </a:solidFill>
              </a:rPr>
              <a:t>Çöp ve sanayi atıkları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b="1" dirty="0" smtClean="0">
                <a:solidFill>
                  <a:srgbClr val="92D050"/>
                </a:solidFill>
              </a:rPr>
              <a:t>Yıkım, düzensizlik ve yeniden yapım süreci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b="1" dirty="0" smtClean="0">
                <a:solidFill>
                  <a:srgbClr val="92D050"/>
                </a:solidFill>
              </a:rPr>
              <a:t>Ormanların, yeşil alanların ve tarım alanlarının katledilmesi, burada yaşayan canlı türlerine zarar verilmesi ve ekolojik dengenin bozulması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b="1" dirty="0" smtClean="0">
                <a:solidFill>
                  <a:srgbClr val="92D050"/>
                </a:solidFill>
              </a:rPr>
              <a:t>Kapitalizmin kentin her parçası alınıp satılabilir bir meta haline getirmesi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b="1" dirty="0" smtClean="0">
                <a:solidFill>
                  <a:srgbClr val="92D050"/>
                </a:solidFill>
              </a:rPr>
              <a:t>İnsani ihtiyaçların önemsenmediği kent yapısı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b="1" dirty="0" smtClean="0">
                <a:solidFill>
                  <a:srgbClr val="92D050"/>
                </a:solidFill>
              </a:rPr>
              <a:t>Kentlerin herhangi bir planlama olmadan hızla büyümesi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316835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sz="2000" dirty="0" smtClean="0">
                <a:solidFill>
                  <a:srgbClr val="FFC000"/>
                </a:solidFill>
              </a:rPr>
              <a:t>Fabrikalar bir su kenarına ya da demiryolu yakınına inşa ediliyor, yaşam  alanlarından uzak olması, çevreye zarar vermemesi </a:t>
            </a:r>
            <a:r>
              <a:rPr lang="tr-TR" sz="2000" dirty="0" err="1" smtClean="0">
                <a:solidFill>
                  <a:srgbClr val="FFC000"/>
                </a:solidFill>
              </a:rPr>
              <a:t>vs</a:t>
            </a:r>
            <a:r>
              <a:rPr lang="tr-TR" sz="2000" dirty="0" smtClean="0">
                <a:solidFill>
                  <a:srgbClr val="FFC000"/>
                </a:solidFill>
              </a:rPr>
              <a:t> gibi konular asla  düşünülmüyordu</a:t>
            </a:r>
            <a:endParaRPr lang="tr-TR" sz="2000" dirty="0">
              <a:solidFill>
                <a:srgbClr val="FFC0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99592" y="4509120"/>
            <a:ext cx="7551076" cy="1282080"/>
          </a:xfrm>
        </p:spPr>
        <p:txBody>
          <a:bodyPr/>
          <a:lstStyle/>
          <a:p>
            <a:r>
              <a:rPr lang="tr-TR" dirty="0" smtClean="0"/>
              <a:t>Sanayi Kenti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755576" y="980728"/>
            <a:ext cx="7765321" cy="3096344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Örneğin yükleme istasyonları kentin göbeğinde yer alabiliyor, yük trenleri kentin içinden geçebiliyordu. Böylece kentin göbeğinde kirlilik, gürültü, pislik, çirkinlik ve çarpık yapılaşmaya yol açıyordu</a:t>
            </a:r>
            <a:endParaRPr lang="tr-TR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85346" y="4437112"/>
            <a:ext cx="7765322" cy="1354088"/>
          </a:xfrm>
        </p:spPr>
        <p:txBody>
          <a:bodyPr/>
          <a:lstStyle/>
          <a:p>
            <a:r>
              <a:rPr lang="tr-TR" dirty="0"/>
              <a:t>Sanayi Kenti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65321" cy="3528392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Kentin diğer işlevleri, konut inşası, sağlık ve eğitim hizmetleri, kent içi ulaşım, çöplerin toplanması, elektrik üretim ve dağıtımı, içme suyu dağıtımı ek mali yük getirdiğinden yapılmıyordu.</a:t>
            </a:r>
            <a:endParaRPr lang="tr-TR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85346" y="3861048"/>
            <a:ext cx="7765322" cy="1930152"/>
          </a:xfrm>
        </p:spPr>
        <p:txBody>
          <a:bodyPr/>
          <a:lstStyle/>
          <a:p>
            <a:r>
              <a:rPr lang="tr-TR" dirty="0"/>
              <a:t>Sanayi Kenti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944216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Su tesisatı ya da hıfzıssıhha çalışmaları oldukça düşük düzeyde kalıyordu. Yeterli ve temiz suyun olmaması hijyen olanağını ortadan kaldırdı. </a:t>
            </a:r>
            <a:endParaRPr lang="tr-TR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63688" y="3356992"/>
            <a:ext cx="6686980" cy="2434208"/>
          </a:xfrm>
        </p:spPr>
        <p:txBody>
          <a:bodyPr/>
          <a:lstStyle/>
          <a:p>
            <a:r>
              <a:rPr lang="tr-TR" dirty="0"/>
              <a:t>Sanayi Kenti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685347" y="1556792"/>
            <a:ext cx="7765321" cy="2520279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sz="1800" dirty="0" smtClean="0">
                <a:solidFill>
                  <a:schemeClr val="tx1"/>
                </a:solidFill>
              </a:rPr>
              <a:t>İşçi ve orta sınıf konutları da çoğunlukla fabrika çevresinde yoğunlaştığından, gürültü ve kirlilik gibi olumsuz çevre koşullarında yaşamlarını sürdürüyorlardı. </a:t>
            </a:r>
            <a:endParaRPr lang="tr-TR" sz="1800" dirty="0">
              <a:solidFill>
                <a:schemeClr val="tx1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85346" y="4005064"/>
            <a:ext cx="7765322" cy="1786136"/>
          </a:xfrm>
        </p:spPr>
        <p:txBody>
          <a:bodyPr/>
          <a:lstStyle/>
          <a:p>
            <a:r>
              <a:rPr lang="tr-TR" dirty="0"/>
              <a:t>Sanayi Kenti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Sanayi Kenti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/>
              <a:t>İşçi evleri, küçük bir alana olabildiğince insan sığdırmak mantığı ile yapılmıştır. Sokaklar dar, çöp yığınlarıyla dolu, evler karanlık, dar ve havasızdır. </a:t>
            </a:r>
          </a:p>
        </p:txBody>
      </p:sp>
    </p:spTree>
    <p:extLst>
      <p:ext uri="{BB962C8B-B14F-4D97-AF65-F5344CB8AC3E}">
        <p14:creationId xmlns:p14="http://schemas.microsoft.com/office/powerpoint/2010/main" val="2433210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ğ Gözü">
  <a:themeElements>
    <a:clrScheme name="Ağ Gözü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Ağ Gözü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ğ Gözü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B8BE45C0-8141-4D58-8C71-A009BC26FB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TM03457485[[fn=Ağ Gözü]]</Template>
  <TotalTime>1342</TotalTime>
  <Words>244</Words>
  <Application>Microsoft Office PowerPoint</Application>
  <PresentationFormat>Ekran Gösterisi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Ağ Gözü</vt:lpstr>
      <vt:lpstr>SANAYİ Kenti</vt:lpstr>
      <vt:lpstr>Endüstri Devrimi </vt:lpstr>
      <vt:lpstr>Fabrikalar bir su kenarına ya da demiryolu yakınına inşa ediliyor, yaşam  alanlarından uzak olması, çevreye zarar vermemesi vs gibi konular asla  düşünülmüyordu</vt:lpstr>
      <vt:lpstr>Örneğin yükleme istasyonları kentin göbeğinde yer alabiliyor, yük trenleri kentin içinden geçebiliyordu. Böylece kentin göbeğinde kirlilik, gürültü, pislik, çirkinlik ve çarpık yapılaşmaya yol açıyordu</vt:lpstr>
      <vt:lpstr>Kentin diğer işlevleri, konut inşası, sağlık ve eğitim hizmetleri, kent içi ulaşım, çöplerin toplanması, elektrik üretim ve dağıtımı, içme suyu dağıtımı ek mali yük getirdiğinden yapılmıyordu.</vt:lpstr>
      <vt:lpstr>Su tesisatı ya da hıfzıssıhha çalışmaları oldukça düşük düzeyde kalıyordu. Yeterli ve temiz suyun olmaması hijyen olanağını ortadan kaldırdı. </vt:lpstr>
      <vt:lpstr>İşçi ve orta sınıf konutları da çoğunlukla fabrika çevresinde yoğunlaştığından, gürültü ve kirlilik gibi olumsuz çevre koşullarında yaşamlarını sürdürüyorlardı. </vt:lpstr>
      <vt:lpstr>Sanayi Kenti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w</dc:creator>
  <cp:lastModifiedBy>user</cp:lastModifiedBy>
  <cp:revision>81</cp:revision>
  <dcterms:created xsi:type="dcterms:W3CDTF">2016-05-08T11:37:39Z</dcterms:created>
  <dcterms:modified xsi:type="dcterms:W3CDTF">2020-02-02T15:00:21Z</dcterms:modified>
</cp:coreProperties>
</file>