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5157-342F-4404-AACC-9571A412DBBA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1A9-D3C7-4C37-8E01-FFF96832D6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38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5157-342F-4404-AACC-9571A412DBBA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81A9-D3C7-4C37-8E01-FFF96832D6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7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TOPİC</a:t>
            </a:r>
            <a:r>
              <a:rPr lang="en-US" smtClean="0"/>
              <a:t>: The importance of IRON in living things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9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2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7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8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9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3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8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Geniş ekran</PresentationFormat>
  <Paragraphs>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TOPİC: The importance of IRON in living things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TOPİC: The importance of IRON in living things</dc:title>
  <dc:creator>user</dc:creator>
  <cp:lastModifiedBy>user</cp:lastModifiedBy>
  <cp:revision>1</cp:revision>
  <dcterms:created xsi:type="dcterms:W3CDTF">2021-03-25T22:25:07Z</dcterms:created>
  <dcterms:modified xsi:type="dcterms:W3CDTF">2021-03-25T22:25:07Z</dcterms:modified>
</cp:coreProperties>
</file>