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0335E-4DAA-4129-A1CC-BE66183AE6DA}" type="datetimeFigureOut">
              <a:rPr lang="tr-TR" smtClean="0"/>
              <a:t>29.10.2014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6324E-C6B1-42F3-A36D-9B2C3BF944E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0335E-4DAA-4129-A1CC-BE66183AE6DA}" type="datetimeFigureOut">
              <a:rPr lang="tr-TR" smtClean="0"/>
              <a:t>29.10.2014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6324E-C6B1-42F3-A36D-9B2C3BF944E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0335E-4DAA-4129-A1CC-BE66183AE6DA}" type="datetimeFigureOut">
              <a:rPr lang="tr-TR" smtClean="0"/>
              <a:t>29.10.2014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6324E-C6B1-42F3-A36D-9B2C3BF944E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0335E-4DAA-4129-A1CC-BE66183AE6DA}" type="datetimeFigureOut">
              <a:rPr lang="tr-TR" smtClean="0"/>
              <a:t>29.10.2014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6324E-C6B1-42F3-A36D-9B2C3BF944E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0335E-4DAA-4129-A1CC-BE66183AE6DA}" type="datetimeFigureOut">
              <a:rPr lang="tr-TR" smtClean="0"/>
              <a:t>29.10.2014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6324E-C6B1-42F3-A36D-9B2C3BF944E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0335E-4DAA-4129-A1CC-BE66183AE6DA}" type="datetimeFigureOut">
              <a:rPr lang="tr-TR" smtClean="0"/>
              <a:t>29.10.2014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6324E-C6B1-42F3-A36D-9B2C3BF944E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0335E-4DAA-4129-A1CC-BE66183AE6DA}" type="datetimeFigureOut">
              <a:rPr lang="tr-TR" smtClean="0"/>
              <a:t>29.10.2014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6324E-C6B1-42F3-A36D-9B2C3BF944E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0335E-4DAA-4129-A1CC-BE66183AE6DA}" type="datetimeFigureOut">
              <a:rPr lang="tr-TR" smtClean="0"/>
              <a:t>29.10.2014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6324E-C6B1-42F3-A36D-9B2C3BF944E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0335E-4DAA-4129-A1CC-BE66183AE6DA}" type="datetimeFigureOut">
              <a:rPr lang="tr-TR" smtClean="0"/>
              <a:t>29.10.2014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6324E-C6B1-42F3-A36D-9B2C3BF944E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0335E-4DAA-4129-A1CC-BE66183AE6DA}" type="datetimeFigureOut">
              <a:rPr lang="tr-TR" smtClean="0"/>
              <a:t>29.10.2014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6324E-C6B1-42F3-A36D-9B2C3BF944E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0335E-4DAA-4129-A1CC-BE66183AE6DA}" type="datetimeFigureOut">
              <a:rPr lang="tr-TR" smtClean="0"/>
              <a:t>29.10.2014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6324E-C6B1-42F3-A36D-9B2C3BF944E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C0335E-4DAA-4129-A1CC-BE66183AE6DA}" type="datetimeFigureOut">
              <a:rPr lang="tr-TR" smtClean="0"/>
              <a:t>29.10.2014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76324E-C6B1-42F3-A36D-9B2C3BF944E4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Muhâle</a:t>
            </a:r>
            <a:r>
              <a:rPr lang="tr-TR" dirty="0" smtClean="0"/>
              <a:t>‘a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Muhâle</a:t>
            </a:r>
            <a:r>
              <a:rPr lang="tr-TR" dirty="0" smtClean="0"/>
              <a:t>‘anın Mahiyeti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Muhâle</a:t>
            </a:r>
            <a:r>
              <a:rPr lang="tr-TR" dirty="0" smtClean="0"/>
              <a:t>‘a, bir bedel karşılığında yapılan boşamadır.</a:t>
            </a:r>
          </a:p>
          <a:p>
            <a:r>
              <a:rPr lang="tr-TR" dirty="0" err="1" smtClean="0"/>
              <a:t>Muhâle</a:t>
            </a:r>
            <a:r>
              <a:rPr lang="tr-TR" dirty="0" smtClean="0"/>
              <a:t>‘anın rüknü </a:t>
            </a:r>
            <a:r>
              <a:rPr lang="tr-TR" dirty="0" err="1" smtClean="0"/>
              <a:t>îcâb</a:t>
            </a:r>
            <a:r>
              <a:rPr lang="tr-TR" dirty="0" smtClean="0"/>
              <a:t>-</a:t>
            </a:r>
            <a:r>
              <a:rPr lang="tr-TR" dirty="0" err="1" smtClean="0"/>
              <a:t>kabûl</a:t>
            </a:r>
            <a:r>
              <a:rPr lang="tr-TR" dirty="0" smtClean="0"/>
              <a:t> ve bedeldir.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Muhâle</a:t>
            </a:r>
            <a:r>
              <a:rPr lang="tr-TR" dirty="0" smtClean="0"/>
              <a:t>‘anın Hükmü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Muhâle</a:t>
            </a:r>
            <a:r>
              <a:rPr lang="tr-TR" dirty="0" smtClean="0"/>
              <a:t>‘a ile bir </a:t>
            </a:r>
            <a:r>
              <a:rPr lang="tr-TR" dirty="0" err="1" smtClean="0"/>
              <a:t>bâin</a:t>
            </a:r>
            <a:r>
              <a:rPr lang="tr-TR" dirty="0" smtClean="0"/>
              <a:t> talâk gerçekleşir.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26</Words>
  <Application>Microsoft Office PowerPoint</Application>
  <PresentationFormat>Ekran Gösterisi (4:3)</PresentationFormat>
  <Paragraphs>8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Ofis Teması</vt:lpstr>
      <vt:lpstr>Muhâle‘a</vt:lpstr>
      <vt:lpstr>Muhâle‘anın Mahiyeti</vt:lpstr>
      <vt:lpstr>Muhâle‘anın Hükmü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Muhâle‘a</dc:title>
  <dc:creator>user</dc:creator>
  <cp:lastModifiedBy>user</cp:lastModifiedBy>
  <cp:revision>2</cp:revision>
  <dcterms:created xsi:type="dcterms:W3CDTF">2014-10-29T19:33:12Z</dcterms:created>
  <dcterms:modified xsi:type="dcterms:W3CDTF">2014-10-29T19:50:15Z</dcterms:modified>
</cp:coreProperties>
</file>