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81" r:id="rId5"/>
    <p:sldId id="258" r:id="rId6"/>
    <p:sldId id="259" r:id="rId7"/>
    <p:sldId id="28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FELSEFESİ</a:t>
            </a:r>
            <a:r>
              <a:rPr lang="en-US" dirty="0" smtClean="0"/>
              <a:t> VE ÇEVRE ETİĞİ</a:t>
            </a:r>
            <a:r>
              <a:rPr lang="tr-TR" dirty="0" smtClean="0"/>
              <a:t> YAKLAŞIMLARI</a:t>
            </a:r>
            <a:r>
              <a:rPr lang="tr-TR" smtClean="0"/>
              <a:t/>
            </a:r>
            <a:br>
              <a:rPr lang="tr-TR" smtClean="0"/>
            </a:br>
            <a:r>
              <a:rPr lang="tr-TR" smtClean="0"/>
              <a:t>6.Hafta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ÇEVRE</a:t>
            </a:r>
            <a:endParaRPr lang="en-US" dirty="0"/>
          </a:p>
        </p:txBody>
      </p:sp>
      <p:sp>
        <p:nvSpPr>
          <p:cNvPr id="3" name="Content Placeholder 2"/>
          <p:cNvSpPr>
            <a:spLocks noGrp="1"/>
          </p:cNvSpPr>
          <p:nvPr>
            <p:ph idx="1"/>
          </p:nvPr>
        </p:nvSpPr>
        <p:spPr/>
        <p:txBody>
          <a:bodyPr>
            <a:normAutofit/>
          </a:bodyPr>
          <a:lstStyle/>
          <a:p>
            <a:pPr marL="0" indent="0">
              <a:buNone/>
            </a:pPr>
            <a:r>
              <a:rPr lang="tr-TR" dirty="0"/>
              <a:t>Adalet ilkesi, başkalarına karşı olan ödevlerimizi yerine getirmemizi gerekli kılmaktadır. Adalet ilkesi, başkalarının haklarına her zaman ve her koşulda saygılı olmamızı gerektirmektedir (</a:t>
            </a:r>
            <a:r>
              <a:rPr lang="tr-TR" dirty="0" err="1"/>
              <a:t>Des</a:t>
            </a:r>
            <a:r>
              <a:rPr lang="tr-TR" dirty="0"/>
              <a:t> </a:t>
            </a:r>
            <a:r>
              <a:rPr lang="tr-TR" dirty="0" err="1"/>
              <a:t>Jardins</a:t>
            </a:r>
            <a:r>
              <a:rPr lang="tr-TR" dirty="0"/>
              <a:t>, 2006: 87-88). Öte yandan yararcılık, başkalarına karşı ödevlerimizi yerine getirmemizi ve onların haklarına saygılı olmamızı, yalnızca böyle davranmamız durumunda toplam iyi sonuçların en çoğa çıkabilmesi koşuluyla gerekli saymaktadır </a:t>
            </a:r>
            <a:endParaRPr lang="en-US" dirty="0"/>
          </a:p>
        </p:txBody>
      </p:sp>
    </p:spTree>
    <p:extLst>
      <p:ext uri="{BB962C8B-B14F-4D97-AF65-F5344CB8AC3E}">
        <p14:creationId xmlns:p14="http://schemas.microsoft.com/office/powerpoint/2010/main" val="3059605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Autofit/>
          </a:bodyPr>
          <a:lstStyle/>
          <a:p>
            <a:r>
              <a:rPr lang="tr-TR" dirty="0"/>
              <a:t>Çevresel kaynakları, gelecek kuşaklara karşı bir ödevimiz olduğu için korumalıyız. İnsanların hayvanlara ve başka canlı varlıklara karşı da ödevleri var mıdır? Tüketime dayalı bir yaşam biçimi azgelişmiş bölgelerde yaşayan insanlara karşı toplumsal adalet ödevlerimizin yerine getirilmemesi demektir </a:t>
            </a:r>
            <a:endParaRPr lang="en-US" sz="2800" dirty="0"/>
          </a:p>
        </p:txBody>
      </p:sp>
    </p:spTree>
    <p:extLst>
      <p:ext uri="{BB962C8B-B14F-4D97-AF65-F5344CB8AC3E}">
        <p14:creationId xmlns:p14="http://schemas.microsoft.com/office/powerpoint/2010/main" val="257604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1980’lerde BM’nin ekonomik gelişme, çevre koruma ve gelecek kuşaklar sorununa yönelik olarak oluşturduğu komisyonun </a:t>
            </a:r>
            <a:r>
              <a:rPr lang="tr-TR" dirty="0" err="1"/>
              <a:t>Brundtland</a:t>
            </a:r>
            <a:r>
              <a:rPr lang="tr-TR" dirty="0"/>
              <a:t> Başkanlığı’nda hazırladığı Ortak Geleceğimiz (1987) Raporu, sürdürülebilir kalkınma kavramını dünya gündemine taşıdı.</a:t>
            </a:r>
            <a:endParaRPr lang="en-US" dirty="0"/>
          </a:p>
        </p:txBody>
      </p:sp>
    </p:spTree>
    <p:extLst>
      <p:ext uri="{BB962C8B-B14F-4D97-AF65-F5344CB8AC3E}">
        <p14:creationId xmlns:p14="http://schemas.microsoft.com/office/powerpoint/2010/main" val="171148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lstStyle/>
          <a:p>
            <a:r>
              <a:rPr lang="tr-TR" dirty="0"/>
              <a:t>1992 tarihli Rio Zirvesi’ne de yansıyan gelecek kuşaklara, henüz hayatta olmayanlara yönelik yükümlülüklerimiz konusu, çevre sorunsalının önemli bir bileşeni haline geldi.</a:t>
            </a:r>
          </a:p>
          <a:p>
            <a:endParaRPr lang="en-US" dirty="0"/>
          </a:p>
        </p:txBody>
      </p:sp>
    </p:spTree>
    <p:extLst>
      <p:ext uri="{BB962C8B-B14F-4D97-AF65-F5344CB8AC3E}">
        <p14:creationId xmlns:p14="http://schemas.microsoft.com/office/powerpoint/2010/main" val="3638670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Çevre</a:t>
            </a:r>
            <a:endParaRPr lang="en-US" dirty="0"/>
          </a:p>
        </p:txBody>
      </p:sp>
      <p:sp>
        <p:nvSpPr>
          <p:cNvPr id="3" name="Content Placeholder 2"/>
          <p:cNvSpPr>
            <a:spLocks noGrp="1"/>
          </p:cNvSpPr>
          <p:nvPr>
            <p:ph idx="1"/>
          </p:nvPr>
        </p:nvSpPr>
        <p:spPr/>
        <p:txBody>
          <a:bodyPr>
            <a:normAutofit/>
          </a:bodyPr>
          <a:lstStyle/>
          <a:p>
            <a:r>
              <a:rPr lang="tr-TR" dirty="0"/>
              <a:t>Gelecek kuşakların daha iyi bir yaşam sürmeleri için en azından yeterli temiz hava ve su sunumu, ılımlı iklim koşulları, zehirlenmelerden ve hastalıklardan korunabilmek önemlidir. </a:t>
            </a:r>
            <a:r>
              <a:rPr lang="tr-TR"/>
              <a:t>Nükleer radyasyonun gelecekteki insanlar için de tehdit oluşturduğunu biliyoruz.</a:t>
            </a:r>
          </a:p>
        </p:txBody>
      </p:sp>
    </p:spTree>
    <p:extLst>
      <p:ext uri="{BB962C8B-B14F-4D97-AF65-F5344CB8AC3E}">
        <p14:creationId xmlns:p14="http://schemas.microsoft.com/office/powerpoint/2010/main" val="3475821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lnSpcReduction="10000"/>
          </a:bodyPr>
          <a:lstStyle/>
          <a:p>
            <a:r>
              <a:rPr lang="tr-TR" dirty="0" err="1"/>
              <a:t>Ataöv</a:t>
            </a:r>
            <a:r>
              <a:rPr lang="tr-TR" dirty="0"/>
              <a:t>, </a:t>
            </a:r>
            <a:r>
              <a:rPr lang="tr-TR" dirty="0" err="1"/>
              <a:t>Türkkaya</a:t>
            </a:r>
            <a:r>
              <a:rPr lang="tr-TR" dirty="0"/>
              <a:t> (2009), Kapitalizm ve Çevre, İleri Yayınları, 1. Baskı, İstanbul.</a:t>
            </a:r>
          </a:p>
          <a:p>
            <a:r>
              <a:rPr lang="tr-TR" dirty="0"/>
              <a:t>Cevizci, Ahmet (2013), Uygulamalı Etik, Say Yayınları, İstanbul.</a:t>
            </a:r>
          </a:p>
          <a:p>
            <a:r>
              <a:rPr lang="tr-TR" dirty="0" err="1"/>
              <a:t>Des</a:t>
            </a:r>
            <a:r>
              <a:rPr lang="tr-TR" dirty="0"/>
              <a:t> </a:t>
            </a:r>
            <a:r>
              <a:rPr lang="tr-TR" dirty="0" err="1"/>
              <a:t>Jardins</a:t>
            </a:r>
            <a:r>
              <a:rPr lang="tr-TR" dirty="0"/>
              <a:t>, Joseph R. (2006), Çevre Etiği, İmge Kitabevi Yayınları, Ankara</a:t>
            </a:r>
            <a:r>
              <a:rPr lang="tr-TR" dirty="0" smtClean="0"/>
              <a:t>.</a:t>
            </a:r>
          </a:p>
          <a:p>
            <a:r>
              <a:rPr lang="tr-TR" dirty="0" err="1"/>
              <a:t>Pojman</a:t>
            </a:r>
            <a:r>
              <a:rPr lang="tr-TR" dirty="0"/>
              <a:t> Louis P. ve Paul </a:t>
            </a:r>
            <a:r>
              <a:rPr lang="tr-TR" dirty="0" err="1"/>
              <a:t>Pojman</a:t>
            </a:r>
            <a:r>
              <a:rPr lang="tr-TR" dirty="0"/>
              <a:t> (2008), </a:t>
            </a:r>
            <a:r>
              <a:rPr lang="tr-TR" dirty="0" err="1"/>
              <a:t>Environmental</a:t>
            </a:r>
            <a:r>
              <a:rPr lang="tr-TR" dirty="0"/>
              <a:t> </a:t>
            </a:r>
            <a:r>
              <a:rPr lang="tr-TR" dirty="0" err="1"/>
              <a:t>Ethics</a:t>
            </a:r>
            <a:r>
              <a:rPr lang="tr-TR" dirty="0"/>
              <a:t>, </a:t>
            </a:r>
            <a:r>
              <a:rPr lang="tr-TR" dirty="0" err="1"/>
              <a:t>Readings</a:t>
            </a:r>
            <a:r>
              <a:rPr lang="tr-TR" dirty="0"/>
              <a:t> in </a:t>
            </a:r>
            <a:r>
              <a:rPr lang="tr-TR" dirty="0" err="1"/>
              <a:t>Theory</a:t>
            </a:r>
            <a:r>
              <a:rPr lang="tr-TR" dirty="0"/>
              <a:t> </a:t>
            </a:r>
            <a:r>
              <a:rPr lang="tr-TR" dirty="0" err="1"/>
              <a:t>and</a:t>
            </a:r>
            <a:r>
              <a:rPr lang="tr-TR" dirty="0"/>
              <a:t> Application, </a:t>
            </a:r>
            <a:r>
              <a:rPr lang="tr-TR" dirty="0" err="1"/>
              <a:t>Wadsworth</a:t>
            </a:r>
            <a:r>
              <a:rPr lang="tr-TR" dirty="0"/>
              <a:t>, </a:t>
            </a:r>
            <a:r>
              <a:rPr lang="tr-TR" dirty="0" err="1"/>
              <a:t>Canada</a:t>
            </a:r>
            <a:r>
              <a:rPr lang="tr-TR" dirty="0"/>
              <a:t>.</a:t>
            </a:r>
          </a:p>
          <a:p>
            <a:endParaRPr lang="tr-TR" dirty="0"/>
          </a:p>
          <a:p>
            <a:endParaRPr lang="tr-TR" dirty="0"/>
          </a:p>
        </p:txBody>
      </p:sp>
    </p:spTree>
    <p:extLst>
      <p:ext uri="{BB962C8B-B14F-4D97-AF65-F5344CB8AC3E}">
        <p14:creationId xmlns:p14="http://schemas.microsoft.com/office/powerpoint/2010/main" val="58588258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77</TotalTime>
  <Words>282</Words>
  <Application>Microsoft Office PowerPoint</Application>
  <PresentationFormat>Ekran Gösterisi (4:3)</PresentationFormat>
  <Paragraphs>17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Calisto MT</vt:lpstr>
      <vt:lpstr>Mistral</vt:lpstr>
      <vt:lpstr>Wingdings 2</vt:lpstr>
      <vt:lpstr>Travelogue</vt:lpstr>
      <vt:lpstr>ÇEVRE FELSEFESİ VE ÇEVRE ETİĞİ YAKLAŞIMLARI 6.Hafta</vt:lpstr>
      <vt:lpstr>ÇEVRE</vt:lpstr>
      <vt:lpstr>Çevre</vt:lpstr>
      <vt:lpstr>Çevre</vt:lpstr>
      <vt:lpstr>Çevre</vt:lpstr>
      <vt:lpstr>Çevre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22</cp:revision>
  <dcterms:created xsi:type="dcterms:W3CDTF">2014-03-19T06:29:54Z</dcterms:created>
  <dcterms:modified xsi:type="dcterms:W3CDTF">2019-11-29T10:07:21Z</dcterms:modified>
</cp:coreProperties>
</file>