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22C45DF-41C4-469D-80DB-EC1A89BD062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22C45DF-41C4-469D-80DB-EC1A89BD062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22C45DF-41C4-469D-80DB-EC1A89BD062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22C45DF-41C4-469D-80DB-EC1A89BD062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2C45DF-41C4-469D-80DB-EC1A89BD0624}"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22C45DF-41C4-469D-80DB-EC1A89BD062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22C45DF-41C4-469D-80DB-EC1A89BD0624}"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22C45DF-41C4-469D-80DB-EC1A89BD0624}"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C45DF-41C4-469D-80DB-EC1A89BD0624}"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2C45DF-41C4-469D-80DB-EC1A89BD062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2C45DF-41C4-469D-80DB-EC1A89BD0624}"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E16D34-40BB-4FAA-9FD8-0DF6DB9A4A29}"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2C45DF-41C4-469D-80DB-EC1A89BD0624}"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E16D34-40BB-4FAA-9FD8-0DF6DB9A4A2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6. HAFTA</a:t>
            </a:r>
          </a:p>
          <a:p>
            <a:r>
              <a:rPr lang="tr-TR" dirty="0" smtClean="0"/>
              <a:t>SOSYAL SORUN OLARAK SAĞLIK</a:t>
            </a:r>
          </a:p>
          <a:p>
            <a:r>
              <a:rPr lang="tr-TR" dirty="0" smtClean="0"/>
              <a:t>KÜRESELLEŞME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Sağlık sistemi; birincil amacı doğrudan sağlığı iyileştirmek, korumak ve geliştirmek olan her türlü faaliyet; organizasyon, finansman ve kaynakların kombinasyonu ve nüfusa sağlık hizmetlerinin sunumuyla sonuçlanan yönetim olarak tanımlanmaktadır (WHO,2000; Roemer 1993).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Sağlık sisteminin temel amaçları DSÖ tarafından; sağlığın geliştirilmesi, hastaların beklentilerinin karşılanması ve adil finansman olarak ortaya konulmuştur (WHO, 2000. aktaran ERTAŞ ve KIRAÇ, 2017)</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Günümüz karmaşık dünya düzeninde sağlık sisteminin neleri içerdiği nerede başladığı ve bittiğini kesin bir şekilde söylemek zordur.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Kişisel tıbbi yardımdan, profesyonel sağlık hizmetlerine, bir sağlayıcı tarafından reçete edilsin ya da edilmesin geleneksel şifacılar tarafından yapılan eylemler ve tüm ilaç kullanımları sağlık sisteminin sınırlarına dâhildir (WHO,2000 dan aktaran ERTAŞ ve KIRAÇ, 2017)</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“Politika üretme, karmaşık bir güçler seti içeren son derece analitik ve politik bir süreçtir Ülkeler kendi gelişmişlik düzeyine ve sağlık ihtiyaçlarına yönelik politikalar geliştirmelidir.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Gelişmekte olan ülkeler özellikle küresel olaylara ve eylemlere karşı savunmasızdır ve mali ve teknik anlamda uluslararası topluluğa büyük ölçüde bağımlıdır.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Yoksul ülkeler ise genelde kırılgan politikalar, yarı özerk kurumlar ve merkezi hükümetin uyguladığı dengeyi sağlayacak güçten yoksun zayıf sorumluluk sistemlerine sahip oldukları için küreselleşme süreçleri bu ülkelerin sağlık politikaları üzerinde önemli etkiler yaratabilecek potansiyele sahiptir’’ (Zaei,2014:331 dan aktaran ERTAŞ ve KIRAÇ, 2017).</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232</Words>
  <Application>Microsoft Office PowerPoint</Application>
  <PresentationFormat>On-screen Show (4:3)</PresentationFormat>
  <Paragraphs>11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SOSYOLOJİSİ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2020-05-08T19:08:54Z</dcterms:created>
  <dcterms:modified xsi:type="dcterms:W3CDTF">2020-05-08T19:15:20Z</dcterms:modified>
</cp:coreProperties>
</file>