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92" r:id="rId4"/>
    <p:sldId id="1083" r:id="rId5"/>
    <p:sldId id="1084" r:id="rId6"/>
    <p:sldId id="1093" r:id="rId7"/>
    <p:sldId id="1094" r:id="rId8"/>
    <p:sldId id="1095" r:id="rId9"/>
    <p:sldId id="1096" r:id="rId10"/>
    <p:sldId id="1097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1471" autoAdjust="0"/>
  </p:normalViewPr>
  <p:slideViewPr>
    <p:cSldViewPr snapToGrid="0">
      <p:cViewPr varScale="1">
        <p:scale>
          <a:sx n="37" d="100"/>
          <a:sy n="37" d="100"/>
        </p:scale>
        <p:origin x="608" y="4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1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  <p:sldLayoutId id="2147483698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Ölçme </a:t>
            </a: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Bilgisi </a:t>
            </a: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Türkay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TÜDEŞ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866572" y="2492990"/>
            <a:ext cx="747375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3. Hafta</a:t>
            </a:r>
            <a:endParaRPr lang="tr-TR" sz="24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Temel Ödevler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400" b="1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2" y="1924050"/>
            <a:ext cx="47910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824162"/>
            <a:ext cx="43434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27" y="2354344"/>
            <a:ext cx="4583145" cy="22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219325"/>
            <a:ext cx="54102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1990725"/>
            <a:ext cx="55149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2219325"/>
            <a:ext cx="60864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3293" y="1113854"/>
            <a:ext cx="801245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/>
              <a:t>Kaynaklar</a:t>
            </a:r>
            <a:endParaRPr lang="tr-TR" sz="1350" dirty="0"/>
          </a:p>
        </p:txBody>
      </p:sp>
      <p:sp>
        <p:nvSpPr>
          <p:cNvPr id="6" name="Dikdörtgen 5"/>
          <p:cNvSpPr/>
          <p:nvPr/>
        </p:nvSpPr>
        <p:spPr>
          <a:xfrm>
            <a:off x="782858" y="1465949"/>
            <a:ext cx="7557470" cy="331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Ölçme Bilgisi Pratik Jeodezi, Prof. Dr. Erdoğan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Özbenli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Prof. Dr. Türkay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Tüdeş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Trabzon, 2001.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Ölçme Bilgisi, Doç. Dr. İbrahim Koç, İstanbul, 1998.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İmar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Uygulamaları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Kentsel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Düzenlemesi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Prof. Dr. Türkay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Tüdeş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Ankara, 2019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Bayrak, T., 2011. </a:t>
            </a:r>
            <a:r>
              <a:rPr lang="tr-TR"/>
              <a:t>Ölçme Bilgisi Ders Notları, Gümüşhane Üniversitesi.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12525</TotalTime>
  <Words>133</Words>
  <Application>Microsoft Office PowerPoint</Application>
  <PresentationFormat>Ekran Gösterisi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Yeşim Aliefendioğlu</cp:lastModifiedBy>
  <cp:revision>824</cp:revision>
  <cp:lastPrinted>2016-10-24T07:53:35Z</cp:lastPrinted>
  <dcterms:created xsi:type="dcterms:W3CDTF">2016-09-18T09:35:24Z</dcterms:created>
  <dcterms:modified xsi:type="dcterms:W3CDTF">2020-03-06T13:15:50Z</dcterms:modified>
</cp:coreProperties>
</file>