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92" r:id="rId4"/>
    <p:sldId id="1083" r:id="rId5"/>
    <p:sldId id="1084" r:id="rId6"/>
    <p:sldId id="1093" r:id="rId7"/>
    <p:sldId id="1094" r:id="rId8"/>
    <p:sldId id="1095" r:id="rId9"/>
    <p:sldId id="1096" r:id="rId10"/>
    <p:sldId id="1097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1471" autoAdjust="0"/>
  </p:normalViewPr>
  <p:slideViewPr>
    <p:cSldViewPr snapToGrid="0">
      <p:cViewPr varScale="1">
        <p:scale>
          <a:sx n="37" d="100"/>
          <a:sy n="37" d="100"/>
        </p:scale>
        <p:origin x="608" y="4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Bilgisi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3. Hafta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Temel Ödevler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400" b="1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98015" y="1260041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462" y="1924050"/>
            <a:ext cx="4791075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98015" y="1260041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2824162"/>
            <a:ext cx="4343400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6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98015" y="1260041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27" y="2354344"/>
            <a:ext cx="4583145" cy="2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4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98015" y="1260041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900" y="2219325"/>
            <a:ext cx="541020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2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98015" y="1260041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12" y="1990725"/>
            <a:ext cx="5514975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8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98015" y="1260041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762" y="2219325"/>
            <a:ext cx="6086475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3312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Trabzon, 2001.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Bilgisi, Doç. Dr. İbrahim Koç, İstanbul, 1998.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Ankara, 2019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/>
              <a:t>Bayrak, T., 2011. </a:t>
            </a:r>
            <a:r>
              <a:rPr lang="tr-TR"/>
              <a:t>Ölçme Bilgisi Ders Notları, Gümüşhane Üniversitesi.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 algn="just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12525</TotalTime>
  <Words>133</Words>
  <Application>Microsoft Office PowerPoint</Application>
  <PresentationFormat>Ekran Gösterisi (4:3)</PresentationFormat>
  <Paragraphs>25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Yeşim Aliefendioğlu</cp:lastModifiedBy>
  <cp:revision>824</cp:revision>
  <cp:lastPrinted>2016-10-24T07:53:35Z</cp:lastPrinted>
  <dcterms:created xsi:type="dcterms:W3CDTF">2016-09-18T09:35:24Z</dcterms:created>
  <dcterms:modified xsi:type="dcterms:W3CDTF">2020-03-06T13:15:50Z</dcterms:modified>
</cp:coreProperties>
</file>