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5" r:id="rId3"/>
    <p:sldId id="263" r:id="rId4"/>
    <p:sldId id="264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08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A78F8-B80D-4AEA-B8F3-A5982438474A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4018" y="2085945"/>
            <a:ext cx="89473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b="1" dirty="0" smtClean="0">
                <a:latin typeface="Times New Roman" pitchFamily="18" charset="0"/>
                <a:cs typeface="Times New Roman" pitchFamily="18" charset="0"/>
              </a:rPr>
              <a:t>II. ANAYASA KAVRAMI</a:t>
            </a:r>
            <a:r>
              <a:rPr lang="tr-TR" sz="5400" b="1" dirty="0">
                <a:latin typeface="Helvetica"/>
                <a:cs typeface="Helvetica"/>
              </a:rPr>
              <a:t/>
            </a:r>
            <a:br>
              <a:rPr lang="tr-TR" sz="5400" b="1" dirty="0">
                <a:latin typeface="Helvetica"/>
                <a:cs typeface="Helvetica"/>
              </a:rPr>
            </a:br>
            <a:r>
              <a:rPr lang="tr-TR" sz="5400" b="1" dirty="0">
                <a:latin typeface="Helvetica"/>
                <a:cs typeface="Helvetica"/>
              </a:rPr>
              <a:t/>
            </a:r>
            <a:br>
              <a:rPr lang="tr-TR" sz="5400" b="1" dirty="0">
                <a:latin typeface="Helvetica"/>
                <a:cs typeface="Helvetica"/>
              </a:rPr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96155" y="703205"/>
            <a:ext cx="10371257" cy="4829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200000"/>
              </a:lnSpc>
            </a:pPr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II. ANAYASA KAVRAMI</a:t>
            </a:r>
          </a:p>
          <a:p>
            <a:pPr marL="742950" indent="-742950">
              <a:lnSpc>
                <a:spcPct val="200000"/>
              </a:lnSpc>
            </a:pPr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A.Temel Kuruluş </a:t>
            </a:r>
          </a:p>
          <a:p>
            <a:pPr marL="742950" indent="-742950">
              <a:lnSpc>
                <a:spcPct val="200000"/>
              </a:lnSpc>
            </a:pP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	B.Temel Kanun </a:t>
            </a:r>
          </a:p>
          <a:p>
            <a:pPr marL="742950" indent="-742950">
              <a:lnSpc>
                <a:spcPct val="200000"/>
              </a:lnSpc>
            </a:pP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	C. Anayasanın Üstünlüğü ve Bağlayıcılığı</a:t>
            </a:r>
          </a:p>
        </p:txBody>
      </p:sp>
    </p:spTree>
    <p:extLst>
      <p:ext uri="{BB962C8B-B14F-4D97-AF65-F5344CB8AC3E}">
        <p14:creationId xmlns:p14="http://schemas.microsoft.com/office/powerpoint/2010/main" val="1505657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898071" y="947057"/>
          <a:ext cx="9976757" cy="3764830"/>
        </p:xfrm>
        <a:graphic>
          <a:graphicData uri="http://schemas.openxmlformats.org/drawingml/2006/table">
            <a:tbl>
              <a:tblPr/>
              <a:tblGrid>
                <a:gridCol w="2981055"/>
                <a:gridCol w="2979059"/>
                <a:gridCol w="4016643"/>
              </a:tblGrid>
              <a:tr h="904768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3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“Anayasa Kavramı” Bölümü için Genel Kaynakça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3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u="sng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Konu Alt Başlıkları</a:t>
                      </a:r>
                      <a:endParaRPr lang="tr-TR" sz="1600" b="1" u="sng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Erdoğan </a:t>
                      </a:r>
                      <a:r>
                        <a:rPr lang="tr-TR" sz="2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Teziç</a:t>
                      </a:r>
                      <a:r>
                        <a:rPr lang="tr-TR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tr-TR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Anayasa Hukuku</a:t>
                      </a:r>
                      <a:r>
                        <a:rPr lang="tr-TR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19.b. , Beta, İstanbul 2015. </a:t>
                      </a:r>
                      <a:endParaRPr lang="tr-TR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Kemal Gözler, </a:t>
                      </a:r>
                      <a:r>
                        <a:rPr lang="tr-TR" sz="2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Anayasa Hukukunun Genel Esasları,</a:t>
                      </a:r>
                      <a:r>
                        <a:rPr lang="tr-TR" sz="2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7.b. , Ekin, Bursa 2015</a:t>
                      </a:r>
                      <a:endParaRPr lang="tr-TR" sz="2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4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Anayasa Kavramı:</a:t>
                      </a: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 10, 159-160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47-48</a:t>
                      </a:r>
                      <a:endParaRPr lang="tr-TR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465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Not:</a:t>
                      </a:r>
                      <a:r>
                        <a:rPr lang="tr-TR" sz="1200" b="1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“Okuma Çizelgesi”, öğrencilerin </a:t>
                      </a:r>
                      <a:r>
                        <a:rPr lang="tr-TR" sz="12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2017-2018 güz yarı yılında</a:t>
                      </a:r>
                      <a:r>
                        <a:rPr lang="tr-TR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anılan eserlerden yararlanmalarını kolaylaştırmak amacıyla düzenlenmiş olup, </a:t>
                      </a:r>
                      <a:r>
                        <a:rPr lang="tr-TR" sz="12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derslerde işlene konuların hepsini kapsamamaktadır.</a:t>
                      </a:r>
                      <a:endParaRPr lang="tr-TR" sz="1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6989" y="702527"/>
            <a:ext cx="10515600" cy="568712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3600" b="1" u="sng" dirty="0" smtClean="0">
                <a:latin typeface="Times New Roman" pitchFamily="18" charset="0"/>
                <a:cs typeface="Times New Roman" pitchFamily="18" charset="0"/>
              </a:rPr>
              <a:t>SORU </a:t>
            </a:r>
            <a:r>
              <a:rPr lang="tr-TR" sz="3600" b="1" u="sng" dirty="0" smtClean="0">
                <a:latin typeface="Times New Roman" pitchFamily="18" charset="0"/>
                <a:cs typeface="Times New Roman" pitchFamily="18" charset="0"/>
              </a:rPr>
              <a:t>ÖRNEKLERİ</a:t>
            </a:r>
            <a:r>
              <a:rPr lang="tr-TR" sz="3600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6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600" dirty="0">
                <a:latin typeface="Times New Roman" pitchFamily="18" charset="0"/>
                <a:cs typeface="Times New Roman" pitchFamily="18" charset="0"/>
              </a:rPr>
            </a:b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Anayasa hukukunun konusu ve yöntemi tarihsel bakımdan nasıl bir gelişme ve değişiklik göstermiştir? Kısaca açıklayınız.</a:t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Aşağıdaki kavramları açıklayınız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600" dirty="0">
                <a:latin typeface="Times New Roman" pitchFamily="18" charset="0"/>
                <a:cs typeface="Times New Roman" pitchFamily="18" charset="0"/>
              </a:rPr>
            </a:b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Kamu hukuku</a:t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Yürürlükteki hukuk </a:t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Olması gereken hukuk (de </a:t>
            </a:r>
            <a:r>
              <a:rPr lang="tr-TR" sz="3600" dirty="0" err="1" smtClean="0">
                <a:latin typeface="Times New Roman" pitchFamily="18" charset="0"/>
                <a:cs typeface="Times New Roman" pitchFamily="18" charset="0"/>
              </a:rPr>
              <a:t>lege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600" dirty="0" err="1" smtClean="0">
                <a:latin typeface="Times New Roman" pitchFamily="18" charset="0"/>
                <a:cs typeface="Times New Roman" pitchFamily="18" charset="0"/>
              </a:rPr>
              <a:t>feranda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tr-TR" sz="3600" dirty="0" smtClean="0">
                <a:latin typeface="Times New Roman" pitchFamily="18" charset="0"/>
                <a:cs typeface="Times New Roman" pitchFamily="18" charset="0"/>
              </a:rPr>
              <a:t>Hukuki anlamda anayasa</a:t>
            </a:r>
            <a:br>
              <a:rPr lang="tr-TR" sz="3600" dirty="0" smtClean="0">
                <a:latin typeface="Times New Roman" pitchFamily="18" charset="0"/>
                <a:cs typeface="Times New Roman" pitchFamily="18" charset="0"/>
              </a:rPr>
            </a:br>
            <a:endParaRPr lang="tr-TR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14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82</Words>
  <Application>Microsoft Office PowerPoint</Application>
  <PresentationFormat>Custom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Teması</vt:lpstr>
      <vt:lpstr>PowerPoint Presentation</vt:lpstr>
      <vt:lpstr>PowerPoint Presentation</vt:lpstr>
      <vt:lpstr>PowerPoint Presentation</vt:lpstr>
      <vt:lpstr> SORU ÖRNEKLERİ  1. Anayasa hukukunun konusu ve yöntemi tarihsel bakımdan nasıl bir gelişme ve değişiklik göstermiştir? Kısaca açıklayınız.  2. Aşağıdaki kavramları açıklayınız:  a. Kamu hukuku b. Yürürlükteki hukuk  c. Olması gereken hukuk (de lege feranda)  d. Hukuki anlamda anayasa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Oden</cp:lastModifiedBy>
  <cp:revision>19</cp:revision>
  <dcterms:created xsi:type="dcterms:W3CDTF">2017-10-23T13:21:40Z</dcterms:created>
  <dcterms:modified xsi:type="dcterms:W3CDTF">2017-11-27T15:10:25Z</dcterms:modified>
</cp:coreProperties>
</file>