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sldIdLst>
    <p:sldId id="256" r:id="rId2"/>
    <p:sldId id="257" r:id="rId3"/>
    <p:sldId id="262" r:id="rId4"/>
    <p:sldId id="263" r:id="rId5"/>
    <p:sldId id="258" r:id="rId6"/>
    <p:sldId id="264" r:id="rId7"/>
    <p:sldId id="265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8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247011-E463-413C-8C57-535DF6FAE7E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65DEA24-E9E6-4D46-BCB4-67CB99FF310F}">
      <dgm:prSet phldrT="[Metin]"/>
      <dgm:spPr/>
      <dgm:t>
        <a:bodyPr/>
        <a:lstStyle/>
        <a:p>
          <a:r>
            <a:rPr lang="tr-TR" dirty="0" smtClean="0"/>
            <a:t>Geleneksel Meşruluk</a:t>
          </a:r>
          <a:endParaRPr lang="tr-TR" dirty="0"/>
        </a:p>
      </dgm:t>
    </dgm:pt>
    <dgm:pt modelId="{75F73CCD-8C73-44B7-A955-CDD49642B6E8}" type="parTrans" cxnId="{2CE41B3B-B8E7-40B2-8CDB-48FB88EC973F}">
      <dgm:prSet/>
      <dgm:spPr/>
      <dgm:t>
        <a:bodyPr/>
        <a:lstStyle/>
        <a:p>
          <a:endParaRPr lang="tr-TR"/>
        </a:p>
      </dgm:t>
    </dgm:pt>
    <dgm:pt modelId="{D5F895EA-A21B-4485-BC4C-23C17835E27F}" type="sibTrans" cxnId="{2CE41B3B-B8E7-40B2-8CDB-48FB88EC973F}">
      <dgm:prSet/>
      <dgm:spPr/>
      <dgm:t>
        <a:bodyPr/>
        <a:lstStyle/>
        <a:p>
          <a:endParaRPr lang="tr-TR"/>
        </a:p>
      </dgm:t>
    </dgm:pt>
    <dgm:pt modelId="{6C7FF3F6-D9F2-4956-A7A1-912A864362E7}">
      <dgm:prSet phldrT="[Metin]"/>
      <dgm:spPr/>
      <dgm:t>
        <a:bodyPr/>
        <a:lstStyle/>
        <a:p>
          <a:r>
            <a:rPr lang="tr-TR" dirty="0" smtClean="0"/>
            <a:t>Karizmatik Meşruluk</a:t>
          </a:r>
          <a:endParaRPr lang="tr-TR" dirty="0"/>
        </a:p>
      </dgm:t>
    </dgm:pt>
    <dgm:pt modelId="{FF03C8E9-14A4-48A8-B212-B8CD2C0D8AB6}" type="parTrans" cxnId="{2FAA413E-7924-4CCB-8DD5-56DF463EB2EE}">
      <dgm:prSet/>
      <dgm:spPr/>
      <dgm:t>
        <a:bodyPr/>
        <a:lstStyle/>
        <a:p>
          <a:endParaRPr lang="tr-TR"/>
        </a:p>
      </dgm:t>
    </dgm:pt>
    <dgm:pt modelId="{65C09B4D-4F0A-4BC3-B219-ACD92F61EE1A}" type="sibTrans" cxnId="{2FAA413E-7924-4CCB-8DD5-56DF463EB2EE}">
      <dgm:prSet/>
      <dgm:spPr/>
      <dgm:t>
        <a:bodyPr/>
        <a:lstStyle/>
        <a:p>
          <a:endParaRPr lang="tr-TR"/>
        </a:p>
      </dgm:t>
    </dgm:pt>
    <dgm:pt modelId="{2C5B382B-0124-450F-B589-3A87B50B94A6}">
      <dgm:prSet phldrT="[Metin]"/>
      <dgm:spPr/>
      <dgm:t>
        <a:bodyPr/>
        <a:lstStyle/>
        <a:p>
          <a:r>
            <a:rPr lang="tr-TR" dirty="0" smtClean="0"/>
            <a:t>Hukukî ve </a:t>
          </a:r>
          <a:r>
            <a:rPr lang="tr-TR" dirty="0" err="1" smtClean="0"/>
            <a:t>Rasyonle</a:t>
          </a:r>
          <a:r>
            <a:rPr lang="tr-TR" dirty="0" smtClean="0"/>
            <a:t> Meşruluk</a:t>
          </a:r>
          <a:endParaRPr lang="tr-TR" dirty="0"/>
        </a:p>
      </dgm:t>
    </dgm:pt>
    <dgm:pt modelId="{CD1F58DC-5FE9-48BD-94EC-E9887A916AF5}" type="parTrans" cxnId="{8947691F-D2D1-4A10-BDE6-6645BAE4C57B}">
      <dgm:prSet/>
      <dgm:spPr/>
      <dgm:t>
        <a:bodyPr/>
        <a:lstStyle/>
        <a:p>
          <a:endParaRPr lang="tr-TR"/>
        </a:p>
      </dgm:t>
    </dgm:pt>
    <dgm:pt modelId="{B9BCED41-7E08-4CE3-BCA1-76DB0772430C}" type="sibTrans" cxnId="{8947691F-D2D1-4A10-BDE6-6645BAE4C57B}">
      <dgm:prSet/>
      <dgm:spPr/>
      <dgm:t>
        <a:bodyPr/>
        <a:lstStyle/>
        <a:p>
          <a:endParaRPr lang="tr-TR"/>
        </a:p>
      </dgm:t>
    </dgm:pt>
    <dgm:pt modelId="{08AEC3B4-9B90-4EA1-8AB0-57F3634E907E}" type="pres">
      <dgm:prSet presAssocID="{DF247011-E463-413C-8C57-535DF6FAE7E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3B77C1B-7854-4DF1-AA71-D05A29DC52B9}" type="pres">
      <dgm:prSet presAssocID="{965DEA24-E9E6-4D46-BCB4-67CB99FF310F}" presName="parentLin" presStyleCnt="0"/>
      <dgm:spPr/>
    </dgm:pt>
    <dgm:pt modelId="{BAE547F0-45CB-4210-B176-BF728ACA6C30}" type="pres">
      <dgm:prSet presAssocID="{965DEA24-E9E6-4D46-BCB4-67CB99FF310F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0C73F2E8-3E93-48BD-9CB4-64A264946593}" type="pres">
      <dgm:prSet presAssocID="{965DEA24-E9E6-4D46-BCB4-67CB99FF310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8FEC59F-0329-4213-A326-AF0BE631B9D7}" type="pres">
      <dgm:prSet presAssocID="{965DEA24-E9E6-4D46-BCB4-67CB99FF310F}" presName="negativeSpace" presStyleCnt="0"/>
      <dgm:spPr/>
    </dgm:pt>
    <dgm:pt modelId="{CD2985DB-2647-425F-B0B1-A4770481695C}" type="pres">
      <dgm:prSet presAssocID="{965DEA24-E9E6-4D46-BCB4-67CB99FF310F}" presName="childText" presStyleLbl="conFgAcc1" presStyleIdx="0" presStyleCnt="3">
        <dgm:presLayoutVars>
          <dgm:bulletEnabled val="1"/>
        </dgm:presLayoutVars>
      </dgm:prSet>
      <dgm:spPr/>
    </dgm:pt>
    <dgm:pt modelId="{27646877-CDAE-41B9-95BA-2EABCD143A05}" type="pres">
      <dgm:prSet presAssocID="{D5F895EA-A21B-4485-BC4C-23C17835E27F}" presName="spaceBetweenRectangles" presStyleCnt="0"/>
      <dgm:spPr/>
    </dgm:pt>
    <dgm:pt modelId="{B207BD19-DF42-4D23-95E1-67B286FBC325}" type="pres">
      <dgm:prSet presAssocID="{6C7FF3F6-D9F2-4956-A7A1-912A864362E7}" presName="parentLin" presStyleCnt="0"/>
      <dgm:spPr/>
    </dgm:pt>
    <dgm:pt modelId="{318C41D5-E16F-43E6-8B2E-FD79FB9A5DEE}" type="pres">
      <dgm:prSet presAssocID="{6C7FF3F6-D9F2-4956-A7A1-912A864362E7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F74E8163-2E3E-4327-A1DF-D095EF9E006A}" type="pres">
      <dgm:prSet presAssocID="{6C7FF3F6-D9F2-4956-A7A1-912A864362E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E37709F-F5C5-4EB4-9845-77F4B93A2ADC}" type="pres">
      <dgm:prSet presAssocID="{6C7FF3F6-D9F2-4956-A7A1-912A864362E7}" presName="negativeSpace" presStyleCnt="0"/>
      <dgm:spPr/>
    </dgm:pt>
    <dgm:pt modelId="{A7F0BA97-5F1B-42E9-A32A-1BCBE491D4BD}" type="pres">
      <dgm:prSet presAssocID="{6C7FF3F6-D9F2-4956-A7A1-912A864362E7}" presName="childText" presStyleLbl="conFgAcc1" presStyleIdx="1" presStyleCnt="3">
        <dgm:presLayoutVars>
          <dgm:bulletEnabled val="1"/>
        </dgm:presLayoutVars>
      </dgm:prSet>
      <dgm:spPr/>
    </dgm:pt>
    <dgm:pt modelId="{BB668437-5DD3-475F-821A-685D0B622F7F}" type="pres">
      <dgm:prSet presAssocID="{65C09B4D-4F0A-4BC3-B219-ACD92F61EE1A}" presName="spaceBetweenRectangles" presStyleCnt="0"/>
      <dgm:spPr/>
    </dgm:pt>
    <dgm:pt modelId="{2D63B321-4FEC-4E33-A778-3383DB0D413D}" type="pres">
      <dgm:prSet presAssocID="{2C5B382B-0124-450F-B589-3A87B50B94A6}" presName="parentLin" presStyleCnt="0"/>
      <dgm:spPr/>
    </dgm:pt>
    <dgm:pt modelId="{CF5607EA-F52E-4FCF-908B-A2ABFB944686}" type="pres">
      <dgm:prSet presAssocID="{2C5B382B-0124-450F-B589-3A87B50B94A6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012E44F3-B643-460C-B3D3-6FA384D8F690}" type="pres">
      <dgm:prSet presAssocID="{2C5B382B-0124-450F-B589-3A87B50B94A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44A3D5C-B0CA-4F2C-87D1-37C0120C3335}" type="pres">
      <dgm:prSet presAssocID="{2C5B382B-0124-450F-B589-3A87B50B94A6}" presName="negativeSpace" presStyleCnt="0"/>
      <dgm:spPr/>
    </dgm:pt>
    <dgm:pt modelId="{1CA2615D-D7CF-45F5-AC67-8D4C83554542}" type="pres">
      <dgm:prSet presAssocID="{2C5B382B-0124-450F-B589-3A87B50B94A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CE41B3B-B8E7-40B2-8CDB-48FB88EC973F}" srcId="{DF247011-E463-413C-8C57-535DF6FAE7E8}" destId="{965DEA24-E9E6-4D46-BCB4-67CB99FF310F}" srcOrd="0" destOrd="0" parTransId="{75F73CCD-8C73-44B7-A955-CDD49642B6E8}" sibTransId="{D5F895EA-A21B-4485-BC4C-23C17835E27F}"/>
    <dgm:cxn modelId="{18A1B482-37DB-4A45-AEFD-81DE53912505}" type="presOf" srcId="{6C7FF3F6-D9F2-4956-A7A1-912A864362E7}" destId="{318C41D5-E16F-43E6-8B2E-FD79FB9A5DEE}" srcOrd="0" destOrd="0" presId="urn:microsoft.com/office/officeart/2005/8/layout/list1"/>
    <dgm:cxn modelId="{1E8DA91D-A1EF-4CFB-BC29-5AC6EC11D70A}" type="presOf" srcId="{965DEA24-E9E6-4D46-BCB4-67CB99FF310F}" destId="{0C73F2E8-3E93-48BD-9CB4-64A264946593}" srcOrd="1" destOrd="0" presId="urn:microsoft.com/office/officeart/2005/8/layout/list1"/>
    <dgm:cxn modelId="{C6AA0C54-85A2-4D6E-B16C-2529A30FEF62}" type="presOf" srcId="{6C7FF3F6-D9F2-4956-A7A1-912A864362E7}" destId="{F74E8163-2E3E-4327-A1DF-D095EF9E006A}" srcOrd="1" destOrd="0" presId="urn:microsoft.com/office/officeart/2005/8/layout/list1"/>
    <dgm:cxn modelId="{2FAA413E-7924-4CCB-8DD5-56DF463EB2EE}" srcId="{DF247011-E463-413C-8C57-535DF6FAE7E8}" destId="{6C7FF3F6-D9F2-4956-A7A1-912A864362E7}" srcOrd="1" destOrd="0" parTransId="{FF03C8E9-14A4-48A8-B212-B8CD2C0D8AB6}" sibTransId="{65C09B4D-4F0A-4BC3-B219-ACD92F61EE1A}"/>
    <dgm:cxn modelId="{66D71AFA-7A5E-4864-AF9B-5DCB39FA9E98}" type="presOf" srcId="{DF247011-E463-413C-8C57-535DF6FAE7E8}" destId="{08AEC3B4-9B90-4EA1-8AB0-57F3634E907E}" srcOrd="0" destOrd="0" presId="urn:microsoft.com/office/officeart/2005/8/layout/list1"/>
    <dgm:cxn modelId="{CD4ABE20-64EC-4359-AFA0-FCA8B7D48164}" type="presOf" srcId="{2C5B382B-0124-450F-B589-3A87B50B94A6}" destId="{012E44F3-B643-460C-B3D3-6FA384D8F690}" srcOrd="1" destOrd="0" presId="urn:microsoft.com/office/officeart/2005/8/layout/list1"/>
    <dgm:cxn modelId="{222517A0-E13B-4895-8E1B-DE5F24E5FFB4}" type="presOf" srcId="{2C5B382B-0124-450F-B589-3A87B50B94A6}" destId="{CF5607EA-F52E-4FCF-908B-A2ABFB944686}" srcOrd="0" destOrd="0" presId="urn:microsoft.com/office/officeart/2005/8/layout/list1"/>
    <dgm:cxn modelId="{88409F43-B069-4FD0-B37F-F042EB45D4D6}" type="presOf" srcId="{965DEA24-E9E6-4D46-BCB4-67CB99FF310F}" destId="{BAE547F0-45CB-4210-B176-BF728ACA6C30}" srcOrd="0" destOrd="0" presId="urn:microsoft.com/office/officeart/2005/8/layout/list1"/>
    <dgm:cxn modelId="{8947691F-D2D1-4A10-BDE6-6645BAE4C57B}" srcId="{DF247011-E463-413C-8C57-535DF6FAE7E8}" destId="{2C5B382B-0124-450F-B589-3A87B50B94A6}" srcOrd="2" destOrd="0" parTransId="{CD1F58DC-5FE9-48BD-94EC-E9887A916AF5}" sibTransId="{B9BCED41-7E08-4CE3-BCA1-76DB0772430C}"/>
    <dgm:cxn modelId="{0842AAD5-4D57-4B9A-8889-E0D9225B581D}" type="presParOf" srcId="{08AEC3B4-9B90-4EA1-8AB0-57F3634E907E}" destId="{A3B77C1B-7854-4DF1-AA71-D05A29DC52B9}" srcOrd="0" destOrd="0" presId="urn:microsoft.com/office/officeart/2005/8/layout/list1"/>
    <dgm:cxn modelId="{76A5AB03-8074-4FA8-9BB8-B70682AC9B07}" type="presParOf" srcId="{A3B77C1B-7854-4DF1-AA71-D05A29DC52B9}" destId="{BAE547F0-45CB-4210-B176-BF728ACA6C30}" srcOrd="0" destOrd="0" presId="urn:microsoft.com/office/officeart/2005/8/layout/list1"/>
    <dgm:cxn modelId="{E370F2CC-099E-4519-8FEC-4AB512D70E8B}" type="presParOf" srcId="{A3B77C1B-7854-4DF1-AA71-D05A29DC52B9}" destId="{0C73F2E8-3E93-48BD-9CB4-64A264946593}" srcOrd="1" destOrd="0" presId="urn:microsoft.com/office/officeart/2005/8/layout/list1"/>
    <dgm:cxn modelId="{02E642D2-DDF5-4C13-B100-C18D1703D5CC}" type="presParOf" srcId="{08AEC3B4-9B90-4EA1-8AB0-57F3634E907E}" destId="{E8FEC59F-0329-4213-A326-AF0BE631B9D7}" srcOrd="1" destOrd="0" presId="urn:microsoft.com/office/officeart/2005/8/layout/list1"/>
    <dgm:cxn modelId="{6CC75B52-46CA-458C-BACE-EA0D1D76FF42}" type="presParOf" srcId="{08AEC3B4-9B90-4EA1-8AB0-57F3634E907E}" destId="{CD2985DB-2647-425F-B0B1-A4770481695C}" srcOrd="2" destOrd="0" presId="urn:microsoft.com/office/officeart/2005/8/layout/list1"/>
    <dgm:cxn modelId="{F203EE20-4464-4F13-9BCA-F894208EA879}" type="presParOf" srcId="{08AEC3B4-9B90-4EA1-8AB0-57F3634E907E}" destId="{27646877-CDAE-41B9-95BA-2EABCD143A05}" srcOrd="3" destOrd="0" presId="urn:microsoft.com/office/officeart/2005/8/layout/list1"/>
    <dgm:cxn modelId="{4364FD96-4585-4AB9-958B-A8DE8AFFD316}" type="presParOf" srcId="{08AEC3B4-9B90-4EA1-8AB0-57F3634E907E}" destId="{B207BD19-DF42-4D23-95E1-67B286FBC325}" srcOrd="4" destOrd="0" presId="urn:microsoft.com/office/officeart/2005/8/layout/list1"/>
    <dgm:cxn modelId="{86F8E41A-5A6B-4535-8E35-5DAE35D2BA26}" type="presParOf" srcId="{B207BD19-DF42-4D23-95E1-67B286FBC325}" destId="{318C41D5-E16F-43E6-8B2E-FD79FB9A5DEE}" srcOrd="0" destOrd="0" presId="urn:microsoft.com/office/officeart/2005/8/layout/list1"/>
    <dgm:cxn modelId="{26CFB383-8951-4AC4-BFFB-FFF3A6AB4458}" type="presParOf" srcId="{B207BD19-DF42-4D23-95E1-67B286FBC325}" destId="{F74E8163-2E3E-4327-A1DF-D095EF9E006A}" srcOrd="1" destOrd="0" presId="urn:microsoft.com/office/officeart/2005/8/layout/list1"/>
    <dgm:cxn modelId="{0D67894D-5F7B-48A4-ABDF-E73698B65FE1}" type="presParOf" srcId="{08AEC3B4-9B90-4EA1-8AB0-57F3634E907E}" destId="{7E37709F-F5C5-4EB4-9845-77F4B93A2ADC}" srcOrd="5" destOrd="0" presId="urn:microsoft.com/office/officeart/2005/8/layout/list1"/>
    <dgm:cxn modelId="{F9AE6E40-3649-4E19-91F3-8688E95E1ADC}" type="presParOf" srcId="{08AEC3B4-9B90-4EA1-8AB0-57F3634E907E}" destId="{A7F0BA97-5F1B-42E9-A32A-1BCBE491D4BD}" srcOrd="6" destOrd="0" presId="urn:microsoft.com/office/officeart/2005/8/layout/list1"/>
    <dgm:cxn modelId="{26430B65-743A-42FB-A239-A7FCA3158FAA}" type="presParOf" srcId="{08AEC3B4-9B90-4EA1-8AB0-57F3634E907E}" destId="{BB668437-5DD3-475F-821A-685D0B622F7F}" srcOrd="7" destOrd="0" presId="urn:microsoft.com/office/officeart/2005/8/layout/list1"/>
    <dgm:cxn modelId="{58CBC9A4-9567-4860-8AEF-B2A7C8822784}" type="presParOf" srcId="{08AEC3B4-9B90-4EA1-8AB0-57F3634E907E}" destId="{2D63B321-4FEC-4E33-A778-3383DB0D413D}" srcOrd="8" destOrd="0" presId="urn:microsoft.com/office/officeart/2005/8/layout/list1"/>
    <dgm:cxn modelId="{338AD08E-F7DD-4F9D-BA69-70326A28B386}" type="presParOf" srcId="{2D63B321-4FEC-4E33-A778-3383DB0D413D}" destId="{CF5607EA-F52E-4FCF-908B-A2ABFB944686}" srcOrd="0" destOrd="0" presId="urn:microsoft.com/office/officeart/2005/8/layout/list1"/>
    <dgm:cxn modelId="{34A245A9-08D6-4470-A562-6CA532D8E5A5}" type="presParOf" srcId="{2D63B321-4FEC-4E33-A778-3383DB0D413D}" destId="{012E44F3-B643-460C-B3D3-6FA384D8F690}" srcOrd="1" destOrd="0" presId="urn:microsoft.com/office/officeart/2005/8/layout/list1"/>
    <dgm:cxn modelId="{7407A621-A3D8-4001-AFAE-219752DE748E}" type="presParOf" srcId="{08AEC3B4-9B90-4EA1-8AB0-57F3634E907E}" destId="{944A3D5C-B0CA-4F2C-87D1-37C0120C3335}" srcOrd="9" destOrd="0" presId="urn:microsoft.com/office/officeart/2005/8/layout/list1"/>
    <dgm:cxn modelId="{924FD85B-0BC1-4DB2-93B0-102885E1110C}" type="presParOf" srcId="{08AEC3B4-9B90-4EA1-8AB0-57F3634E907E}" destId="{1CA2615D-D7CF-45F5-AC67-8D4C8355454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2985DB-2647-425F-B0B1-A4770481695C}">
      <dsp:nvSpPr>
        <dsp:cNvPr id="0" name=""/>
        <dsp:cNvSpPr/>
      </dsp:nvSpPr>
      <dsp:spPr>
        <a:xfrm>
          <a:off x="0" y="493962"/>
          <a:ext cx="10058399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73F2E8-3E93-48BD-9CB4-64A264946593}">
      <dsp:nvSpPr>
        <dsp:cNvPr id="0" name=""/>
        <dsp:cNvSpPr/>
      </dsp:nvSpPr>
      <dsp:spPr>
        <a:xfrm>
          <a:off x="502920" y="51162"/>
          <a:ext cx="704088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Geleneksel Meşruluk</a:t>
          </a:r>
          <a:endParaRPr lang="tr-TR" sz="3000" kern="1200" dirty="0"/>
        </a:p>
      </dsp:txBody>
      <dsp:txXfrm>
        <a:off x="546151" y="94393"/>
        <a:ext cx="6954418" cy="799138"/>
      </dsp:txXfrm>
    </dsp:sp>
    <dsp:sp modelId="{A7F0BA97-5F1B-42E9-A32A-1BCBE491D4BD}">
      <dsp:nvSpPr>
        <dsp:cNvPr id="0" name=""/>
        <dsp:cNvSpPr/>
      </dsp:nvSpPr>
      <dsp:spPr>
        <a:xfrm>
          <a:off x="0" y="1854762"/>
          <a:ext cx="10058399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4E8163-2E3E-4327-A1DF-D095EF9E006A}">
      <dsp:nvSpPr>
        <dsp:cNvPr id="0" name=""/>
        <dsp:cNvSpPr/>
      </dsp:nvSpPr>
      <dsp:spPr>
        <a:xfrm>
          <a:off x="502920" y="1411962"/>
          <a:ext cx="704088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Karizmatik Meşruluk</a:t>
          </a:r>
          <a:endParaRPr lang="tr-TR" sz="3000" kern="1200" dirty="0"/>
        </a:p>
      </dsp:txBody>
      <dsp:txXfrm>
        <a:off x="546151" y="1455193"/>
        <a:ext cx="6954418" cy="799138"/>
      </dsp:txXfrm>
    </dsp:sp>
    <dsp:sp modelId="{1CA2615D-D7CF-45F5-AC67-8D4C83554542}">
      <dsp:nvSpPr>
        <dsp:cNvPr id="0" name=""/>
        <dsp:cNvSpPr/>
      </dsp:nvSpPr>
      <dsp:spPr>
        <a:xfrm>
          <a:off x="0" y="3215562"/>
          <a:ext cx="10058399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2E44F3-B643-460C-B3D3-6FA384D8F690}">
      <dsp:nvSpPr>
        <dsp:cNvPr id="0" name=""/>
        <dsp:cNvSpPr/>
      </dsp:nvSpPr>
      <dsp:spPr>
        <a:xfrm>
          <a:off x="502920" y="2772762"/>
          <a:ext cx="704088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Hukukî ve </a:t>
          </a:r>
          <a:r>
            <a:rPr lang="tr-TR" sz="3000" kern="1200" dirty="0" err="1" smtClean="0"/>
            <a:t>Rasyonle</a:t>
          </a:r>
          <a:r>
            <a:rPr lang="tr-TR" sz="3000" kern="1200" dirty="0" smtClean="0"/>
            <a:t> Meşruluk</a:t>
          </a:r>
          <a:endParaRPr lang="tr-TR" sz="3000" kern="1200" dirty="0"/>
        </a:p>
      </dsp:txBody>
      <dsp:txXfrm>
        <a:off x="546151" y="2815993"/>
        <a:ext cx="6954418" cy="799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437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0173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365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19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036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143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802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996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405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496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92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1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 smtClean="0"/>
              <a:t>I. Siyasî İktidar ve Meşruiyet Teorileri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Siyasî iktidar kavramı – </a:t>
            </a:r>
            <a:r>
              <a:rPr lang="tr-TR" dirty="0" err="1" smtClean="0"/>
              <a:t>siyasÎ</a:t>
            </a:r>
            <a:r>
              <a:rPr lang="tr-TR" dirty="0" smtClean="0"/>
              <a:t> iktidarın Doğuşu ve özellikleri </a:t>
            </a:r>
          </a:p>
          <a:p>
            <a:r>
              <a:rPr lang="tr-TR" dirty="0" smtClean="0"/>
              <a:t>Meşruiyet teorileri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180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«Siyasi İktidar» ve Unsurları - 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dirty="0" smtClean="0"/>
              <a:t> </a:t>
            </a:r>
            <a:r>
              <a:rPr lang="tr-TR" sz="2400" dirty="0" smtClean="0"/>
              <a:t>Siyasî İktidar, bir toplumun siyasî ve hukukî düzenini kuran ve bunu sürdüren iktidardır.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400" dirty="0" smtClean="0"/>
              <a:t> Siyasî İktidarı toplumdaki diğer tüm iktidarlardan ayıran dört temel unsuru vardır.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000" dirty="0" smtClean="0"/>
              <a:t> Kapsayıcılık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000" dirty="0"/>
              <a:t> </a:t>
            </a:r>
            <a:r>
              <a:rPr lang="tr-TR" sz="2000" dirty="0" smtClean="0"/>
              <a:t>Üstünlük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000" dirty="0" smtClean="0"/>
              <a:t> Zor Kullanma Tekeli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000" dirty="0" smtClean="0"/>
              <a:t> Baskı Aygıtları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331238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«Siyasi İktidar» ve Unsurları - 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200" b="1" dirty="0" smtClean="0"/>
              <a:t> </a:t>
            </a:r>
            <a:r>
              <a:rPr lang="tr-TR" sz="3200" b="1" dirty="0" smtClean="0"/>
              <a:t>Kapsayıcılık</a:t>
            </a:r>
            <a:r>
              <a:rPr lang="tr-TR" sz="3200" b="1" dirty="0" smtClean="0"/>
              <a:t>:</a:t>
            </a:r>
            <a:r>
              <a:rPr lang="tr-TR" sz="3200" dirty="0" smtClean="0"/>
              <a:t> Siyasî iktidar, kapsam bakımından diğer tüm iktidarlardan üstün olup, belli sınırlar içinde yaşayan tüm insanlara etki etme gücüne sahiptir.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200" b="1" dirty="0"/>
              <a:t> </a:t>
            </a:r>
            <a:r>
              <a:rPr lang="tr-TR" sz="3200" b="1" dirty="0" smtClean="0"/>
              <a:t>Üstünlük: </a:t>
            </a:r>
            <a:r>
              <a:rPr lang="tr-TR" sz="3200" dirty="0" smtClean="0"/>
              <a:t>Siyasî iktidar, toplumdaki diğer tüm iktidarlardan –baze</a:t>
            </a:r>
            <a:r>
              <a:rPr lang="tr-TR" sz="3200" dirty="0"/>
              <a:t>n</a:t>
            </a:r>
            <a:r>
              <a:rPr lang="tr-TR" sz="3200" dirty="0" smtClean="0"/>
              <a:t> mutlak, bazense nispî şekilde– üstündür. Bu bağlamda siyasî iktidar, «kamu gücü» kullanarak diğer tüm iktidarların iradesini kontrol etme gücüne sahiptir. </a:t>
            </a:r>
          </a:p>
        </p:txBody>
      </p:sp>
    </p:spTree>
    <p:extLst>
      <p:ext uri="{BB962C8B-B14F-4D97-AF65-F5344CB8AC3E}">
        <p14:creationId xmlns:p14="http://schemas.microsoft.com/office/powerpoint/2010/main" val="2780893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«Siyasi İktidar» ve Unsurları - III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tr-TR" sz="3000" b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000" b="1" dirty="0" smtClean="0"/>
              <a:t>Zor </a:t>
            </a:r>
            <a:r>
              <a:rPr lang="tr-TR" sz="3000" b="1" dirty="0" smtClean="0"/>
              <a:t>Kullanma Tekeli: </a:t>
            </a:r>
            <a:r>
              <a:rPr lang="tr-TR" sz="3000" dirty="0" smtClean="0"/>
              <a:t>Siyasî iktidar, bir ülkede tek «meşru» güç kullanıcısıdır. Başka bir deyişle, siyasî iktidarın meşru güç kullanma tekeli vardır.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000" b="1" dirty="0" smtClean="0"/>
              <a:t>Baskı Aygıtları: </a:t>
            </a:r>
            <a:r>
              <a:rPr lang="tr-TR" sz="3000" dirty="0" smtClean="0"/>
              <a:t>Siyasî iktidar, çeşitli ideolojik aygıtlarla iradesini topluma kabul ettirir ve çoğu durumda güç kullanma tekelini devreye sokma ihtiyacı olmadan sonuçlar üretir.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3981022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Siyasî İktidarın Ortaya Çıkışı ve Gelişimi - 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600" dirty="0" smtClean="0"/>
              <a:t> Siyasî iktidarın ortaya çıkışı, siyasal amaçların ve yönetim araçlarının evrimiyle yakından ilgilidir.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600" dirty="0" smtClean="0"/>
              <a:t> Bu bağlamda, siyasî iktidarın ortaya çıkışı ve evriminden iç aşamanın varlığından söz edilebilir.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400" dirty="0" smtClean="0"/>
              <a:t> </a:t>
            </a:r>
            <a:r>
              <a:rPr lang="tr-TR" sz="3400" b="1" dirty="0" smtClean="0"/>
              <a:t>Yaygın Siyasî İktidar</a:t>
            </a:r>
            <a:endParaRPr lang="tr-TR" sz="3400" dirty="0" smtClean="0"/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400" b="1" dirty="0" smtClean="0"/>
              <a:t>Merkezileşmiş Kişisel İktidar</a:t>
            </a:r>
            <a:endParaRPr lang="tr-TR" sz="3400" dirty="0" smtClean="0"/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400" b="1" dirty="0" smtClean="0"/>
              <a:t>Merkezileşmiş Kurumsal İktidar</a:t>
            </a:r>
            <a:endParaRPr lang="tr-TR" sz="3400" dirty="0" smtClean="0"/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tr-TR" sz="3400" b="1" dirty="0" smtClean="0"/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tr-TR" sz="3400" dirty="0" smtClean="0"/>
          </a:p>
        </p:txBody>
      </p:sp>
    </p:spTree>
    <p:extLst>
      <p:ext uri="{BB962C8B-B14F-4D97-AF65-F5344CB8AC3E}">
        <p14:creationId xmlns:p14="http://schemas.microsoft.com/office/powerpoint/2010/main" val="480540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Siyasî İktidarın Ortaya Çıkışı ve Gelişimi - 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800" b="1" dirty="0" smtClean="0"/>
              <a:t>Yaygın Siyasî İktidar: </a:t>
            </a:r>
            <a:r>
              <a:rPr lang="tr-TR" sz="2800" dirty="0" smtClean="0"/>
              <a:t>İş bölümünün henüz olgunlaşmadığı, yaşamını avcılık ve toplayıcılıkla sürdüren topluluklarda </a:t>
            </a:r>
            <a:r>
              <a:rPr lang="tr-TR" sz="2800" dirty="0" smtClean="0"/>
              <a:t>görülür.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800" b="1" dirty="0" smtClean="0"/>
              <a:t>Merkezileşmiş </a:t>
            </a:r>
            <a:r>
              <a:rPr lang="tr-TR" sz="2800" b="1" dirty="0" smtClean="0"/>
              <a:t>Kişisel İktidar: </a:t>
            </a:r>
            <a:r>
              <a:rPr lang="tr-TR" sz="2800" dirty="0" smtClean="0"/>
              <a:t>Büyük alüvyonlu topraklarda yerleşik tarıma geçilmesi sonucunda ortaya çıkmıştır. Organik bir iş bölümü ve toplumsal </a:t>
            </a:r>
            <a:r>
              <a:rPr lang="tr-TR" sz="2800" dirty="0" err="1" smtClean="0"/>
              <a:t>tabakalaşma</a:t>
            </a:r>
            <a:r>
              <a:rPr lang="tr-TR" sz="2800" dirty="0" smtClean="0"/>
              <a:t> görülür. Hiyerarşik toplum yapısı ortaya </a:t>
            </a:r>
            <a:r>
              <a:rPr lang="tr-TR" sz="2800" dirty="0" smtClean="0"/>
              <a:t>çıkmıştır.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800" b="1" dirty="0" smtClean="0"/>
              <a:t>Merkezileşmiş </a:t>
            </a:r>
            <a:r>
              <a:rPr lang="tr-TR" sz="2800" b="1" dirty="0" smtClean="0"/>
              <a:t>Kurumsal İktidar: </a:t>
            </a:r>
            <a:r>
              <a:rPr lang="tr-TR" sz="2800" dirty="0" smtClean="0"/>
              <a:t>«Modern Devlet» tanımına karşılık gelir. İktidar merkezileşip kurumsallaşmaya bağlı olarak, bir «hak» olmaktan ziyade «yetki» olarak algılanır.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tr-TR" sz="3400" b="1" dirty="0" smtClean="0"/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tr-TR" sz="3400" dirty="0" smtClean="0"/>
          </a:p>
        </p:txBody>
      </p:sp>
    </p:spTree>
    <p:extLst>
      <p:ext uri="{BB962C8B-B14F-4D97-AF65-F5344CB8AC3E}">
        <p14:creationId xmlns:p14="http://schemas.microsoft.com/office/powerpoint/2010/main" val="89675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Siyasî İktidarın </a:t>
            </a:r>
            <a:r>
              <a:rPr lang="tr-TR" dirty="0" smtClean="0"/>
              <a:t>Meşruiyeti Sorunu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 fontScale="92500" lnSpcReduction="10000"/>
          </a:bodyPr>
          <a:lstStyle/>
          <a:p>
            <a:pPr marL="201168" lvl="1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3400" b="1" dirty="0" smtClean="0"/>
              <a:t>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400" b="1" dirty="0" smtClean="0"/>
              <a:t>Siyasî İktidar, uzun dönemde varlığını yalnızca şiddet tekeline dayalı olarak sürdüremez.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400" b="1" dirty="0" smtClean="0"/>
              <a:t> Bunun için yönetilenlerin «</a:t>
            </a:r>
            <a:r>
              <a:rPr lang="tr-TR" sz="3400" b="1" dirty="0" err="1" smtClean="0"/>
              <a:t>Rıza»sına</a:t>
            </a:r>
            <a:r>
              <a:rPr lang="tr-TR" sz="3400" b="1" dirty="0" smtClean="0"/>
              <a:t> ihtiyaç duyulmaktadır.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400" b="1" dirty="0" smtClean="0"/>
              <a:t> «Rıza», iktidarı OTORİTE haline dönüştürür.</a:t>
            </a:r>
          </a:p>
          <a:p>
            <a:pPr marL="201168" lvl="1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3400" b="1" dirty="0" smtClean="0"/>
          </a:p>
          <a:p>
            <a:pPr marL="201168" lvl="1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3400" b="1" dirty="0" smtClean="0"/>
              <a:t>İKTİDAR + RIZA = OTORİTE (meşru iktidar)</a:t>
            </a:r>
            <a:endParaRPr lang="tr-TR" sz="3400" b="1" dirty="0" smtClean="0"/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tr-TR" sz="3400" dirty="0" smtClean="0"/>
          </a:p>
        </p:txBody>
      </p:sp>
    </p:spTree>
    <p:extLst>
      <p:ext uri="{BB962C8B-B14F-4D97-AF65-F5344CB8AC3E}">
        <p14:creationId xmlns:p14="http://schemas.microsoft.com/office/powerpoint/2010/main" val="1678174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Meşruiyet Teorileri </a:t>
            </a:r>
            <a:r>
              <a:rPr lang="tr-TR" sz="3600" dirty="0" smtClean="0"/>
              <a:t>(Max WEBER)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758504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375800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227</TotalTime>
  <Words>392</Words>
  <Application>Microsoft Office PowerPoint</Application>
  <PresentationFormat>Geniş ekran</PresentationFormat>
  <Paragraphs>38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Geçmişe bakış</vt:lpstr>
      <vt:lpstr>I. Siyasî İktidar ve Meşruiyet Teorileri</vt:lpstr>
      <vt:lpstr>«Siyasi İktidar» ve Unsurları - I</vt:lpstr>
      <vt:lpstr>«Siyasi İktidar» ve Unsurları - II</vt:lpstr>
      <vt:lpstr>«Siyasi İktidar» ve Unsurları - III</vt:lpstr>
      <vt:lpstr>Siyasî İktidarın Ortaya Çıkışı ve Gelişimi - I</vt:lpstr>
      <vt:lpstr>Siyasî İktidarın Ortaya Çıkışı ve Gelişimi - II</vt:lpstr>
      <vt:lpstr>Siyasî İktidarın Meşruiyeti Sorunu</vt:lpstr>
      <vt:lpstr>Meşruiyet Teorileri (Max WEBER)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Anayasa Hukukun  Temel Kavramı Olarak  «Cumhuriyet»</dc:title>
  <dc:creator>Windows Kullanıcısı</dc:creator>
  <cp:lastModifiedBy>Windows Kullanıcısı</cp:lastModifiedBy>
  <cp:revision>20</cp:revision>
  <dcterms:created xsi:type="dcterms:W3CDTF">2018-02-26T08:46:41Z</dcterms:created>
  <dcterms:modified xsi:type="dcterms:W3CDTF">2018-03-08T20:16:00Z</dcterms:modified>
</cp:coreProperties>
</file>