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2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>
                <a:solidFill>
                  <a:srgbClr val="660066"/>
                </a:solidFill>
              </a:rPr>
              <a:t>3</a:t>
            </a:r>
            <a:r>
              <a:rPr lang="en-US" dirty="0" smtClean="0">
                <a:solidFill>
                  <a:srgbClr val="660066"/>
                </a:solidFill>
              </a:rPr>
              <a:t>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Göreli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Özerklik</a:t>
            </a:r>
            <a:r>
              <a:rPr lang="en-US" dirty="0" smtClean="0">
                <a:solidFill>
                  <a:srgbClr val="660066"/>
                </a:solidFill>
              </a:rPr>
              <a:t> 3: 1960-1980 (III)</a:t>
            </a:r>
            <a:endParaRPr lang="en-US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SSCB’yle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(1960-1980)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SSCB’de</a:t>
            </a:r>
            <a:r>
              <a:rPr lang="en-US" dirty="0" smtClean="0"/>
              <a:t> </a:t>
            </a: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: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Çin</a:t>
            </a:r>
            <a:r>
              <a:rPr lang="en-US" dirty="0" err="1" smtClean="0"/>
              <a:t>-Sovyet</a:t>
            </a:r>
            <a:r>
              <a:rPr lang="en-US" dirty="0" smtClean="0"/>
              <a:t> </a:t>
            </a:r>
            <a:r>
              <a:rPr lang="en-US" dirty="0" err="1" smtClean="0"/>
              <a:t>anlaşmazlığı</a:t>
            </a:r>
            <a:r>
              <a:rPr lang="en-US" dirty="0" smtClean="0"/>
              <a:t>, </a:t>
            </a:r>
            <a:r>
              <a:rPr lang="en-US" dirty="0" err="1" smtClean="0"/>
              <a:t>Brejnev</a:t>
            </a:r>
            <a:r>
              <a:rPr lang="en-US" dirty="0" smtClean="0"/>
              <a:t> </a:t>
            </a:r>
            <a:r>
              <a:rPr lang="en-US" dirty="0" err="1" smtClean="0"/>
              <a:t>doktirini</a:t>
            </a:r>
            <a:endParaRPr lang="en-US" dirty="0" smtClean="0"/>
          </a:p>
          <a:p>
            <a:r>
              <a:rPr lang="en-US" dirty="0" err="1" smtClean="0"/>
              <a:t>Türkiye</a:t>
            </a:r>
            <a:r>
              <a:rPr lang="en-US" dirty="0" smtClean="0"/>
              <a:t>-SSCB </a:t>
            </a:r>
            <a:r>
              <a:rPr lang="en-US" dirty="0" err="1" smtClean="0"/>
              <a:t>İlişkileri</a:t>
            </a:r>
            <a:r>
              <a:rPr lang="en-US" dirty="0" smtClean="0"/>
              <a:t>: “</a:t>
            </a:r>
            <a:r>
              <a:rPr lang="en-US" dirty="0" err="1" smtClean="0"/>
              <a:t>Normalleşme”den</a:t>
            </a:r>
            <a:r>
              <a:rPr lang="en-US" dirty="0" smtClean="0"/>
              <a:t> </a:t>
            </a:r>
            <a:r>
              <a:rPr lang="en-US" dirty="0" err="1" smtClean="0"/>
              <a:t>İşbirliğine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unsurlar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-“</a:t>
            </a:r>
            <a:r>
              <a:rPr lang="en-US" dirty="0" err="1" smtClean="0"/>
              <a:t>Normalleşme</a:t>
            </a:r>
            <a:r>
              <a:rPr lang="en-US" dirty="0" smtClean="0"/>
              <a:t>” (1960-1964)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İşbirliği</a:t>
            </a:r>
            <a:r>
              <a:rPr lang="en-US" dirty="0" smtClean="0"/>
              <a:t> (1965-1980)</a:t>
            </a:r>
          </a:p>
          <a:p>
            <a:pPr marL="82296" indent="0">
              <a:buNone/>
            </a:pP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r>
              <a:rPr lang="en-US" dirty="0" smtClean="0"/>
              <a:t> </a:t>
            </a:r>
            <a:r>
              <a:rPr lang="en-US" dirty="0" err="1" smtClean="0"/>
              <a:t>ziyaretler</a:t>
            </a: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974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SSCB’yle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1972 </a:t>
            </a:r>
            <a:r>
              <a:rPr lang="en-US" dirty="0" err="1" smtClean="0"/>
              <a:t>İyi</a:t>
            </a:r>
            <a:r>
              <a:rPr lang="en-US" dirty="0" smtClean="0"/>
              <a:t> </a:t>
            </a:r>
            <a:r>
              <a:rPr lang="en-US" dirty="0" err="1" smtClean="0"/>
              <a:t>Komşuluk</a:t>
            </a:r>
            <a:r>
              <a:rPr lang="en-US" dirty="0" smtClean="0"/>
              <a:t> </a:t>
            </a:r>
            <a:r>
              <a:rPr lang="en-US" dirty="0" err="1" smtClean="0"/>
              <a:t>İlkeleri</a:t>
            </a:r>
            <a:r>
              <a:rPr lang="en-US" dirty="0" smtClean="0"/>
              <a:t> </a:t>
            </a:r>
            <a:r>
              <a:rPr lang="en-US" dirty="0" err="1" smtClean="0"/>
              <a:t>Bildirgesi</a:t>
            </a:r>
            <a:r>
              <a:rPr lang="en-US" dirty="0" smtClean="0"/>
              <a:t>, </a:t>
            </a:r>
          </a:p>
          <a:p>
            <a:pPr marL="82296" indent="0">
              <a:buNone/>
            </a:pPr>
            <a:r>
              <a:rPr lang="en-US" dirty="0" smtClean="0"/>
              <a:t>1978 </a:t>
            </a:r>
            <a:r>
              <a:rPr lang="en-US" dirty="0" err="1" smtClean="0"/>
              <a:t>İyi</a:t>
            </a:r>
            <a:r>
              <a:rPr lang="en-US" dirty="0" smtClean="0"/>
              <a:t> </a:t>
            </a:r>
            <a:r>
              <a:rPr lang="en-US" dirty="0" err="1" smtClean="0"/>
              <a:t>Komşuluk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Dostça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Belgesi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Türkiye</a:t>
            </a:r>
            <a:r>
              <a:rPr lang="en-US" dirty="0" smtClean="0"/>
              <a:t>-SSCB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555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Ortadoğu’yla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(1960-1980)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Devletleriyle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-27 </a:t>
            </a:r>
            <a:r>
              <a:rPr lang="en-US" dirty="0" err="1" smtClean="0"/>
              <a:t>Mayıs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ülkelerine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r>
              <a:rPr lang="en-US" dirty="0" smtClean="0"/>
              <a:t>: 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11 </a:t>
            </a:r>
            <a:r>
              <a:rPr lang="en-US" dirty="0" err="1" smtClean="0"/>
              <a:t>Temmuz</a:t>
            </a:r>
            <a:r>
              <a:rPr lang="en-US" dirty="0" smtClean="0"/>
              <a:t> 1960 </a:t>
            </a:r>
            <a:r>
              <a:rPr lang="en-US" dirty="0" err="1" smtClean="0"/>
              <a:t>tarihli</a:t>
            </a:r>
            <a:r>
              <a:rPr lang="en-US" dirty="0" smtClean="0"/>
              <a:t> </a:t>
            </a:r>
            <a:r>
              <a:rPr lang="en-US" dirty="0" err="1" smtClean="0"/>
              <a:t>hükümet</a:t>
            </a:r>
            <a:r>
              <a:rPr lang="en-US" dirty="0" smtClean="0"/>
              <a:t> </a:t>
            </a:r>
            <a:r>
              <a:rPr lang="en-US" dirty="0" err="1" smtClean="0"/>
              <a:t>bildirisi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Ortadoğu’yla</a:t>
            </a:r>
            <a:r>
              <a:rPr lang="en-US" dirty="0" smtClean="0"/>
              <a:t> </a:t>
            </a:r>
            <a:r>
              <a:rPr lang="en-US" dirty="0" err="1" smtClean="0"/>
              <a:t>ilişkilere</a:t>
            </a:r>
            <a:r>
              <a:rPr lang="en-US" dirty="0" smtClean="0"/>
              <a:t> </a:t>
            </a:r>
            <a:r>
              <a:rPr lang="en-US" dirty="0" err="1" smtClean="0"/>
              <a:t>öncelik</a:t>
            </a:r>
            <a:r>
              <a:rPr lang="en-US" dirty="0" smtClean="0"/>
              <a:t> </a:t>
            </a:r>
            <a:r>
              <a:rPr lang="en-US" dirty="0" err="1" smtClean="0"/>
              <a:t>verilmesi</a:t>
            </a:r>
            <a:r>
              <a:rPr lang="en-US" dirty="0" smtClean="0"/>
              <a:t>,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Cezayir</a:t>
            </a:r>
            <a:r>
              <a:rPr lang="en-US" dirty="0" smtClean="0"/>
              <a:t> </a:t>
            </a:r>
            <a:r>
              <a:rPr lang="en-US" dirty="0" err="1" smtClean="0"/>
              <a:t>sorununa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r>
              <a:rPr lang="en-US" dirty="0" smtClean="0"/>
              <a:t>,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Suriye</a:t>
            </a:r>
            <a:r>
              <a:rPr lang="en-US" dirty="0" smtClean="0"/>
              <a:t>,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Mısır’la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Yakınlaşma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(1965-1971): 1965 </a:t>
            </a:r>
            <a:r>
              <a:rPr lang="en-US" dirty="0" err="1" smtClean="0"/>
              <a:t>seçimleri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AP </a:t>
            </a:r>
            <a:r>
              <a:rPr lang="en-US" dirty="0" err="1" smtClean="0"/>
              <a:t>iktidarı</a:t>
            </a:r>
            <a:r>
              <a:rPr lang="en-US" dirty="0" smtClean="0"/>
              <a:t>. 1967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2704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Yakınlaşma</a:t>
            </a:r>
            <a:r>
              <a:rPr lang="en-US" dirty="0"/>
              <a:t> </a:t>
            </a:r>
            <a:r>
              <a:rPr lang="en-US" dirty="0" err="1"/>
              <a:t>Dönemi</a:t>
            </a:r>
            <a:r>
              <a:rPr lang="en-US" dirty="0"/>
              <a:t> (1965-1971): 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1965 </a:t>
            </a:r>
            <a:r>
              <a:rPr lang="en-US" dirty="0" err="1"/>
              <a:t>seçimleri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AP </a:t>
            </a:r>
            <a:r>
              <a:rPr lang="en-US" dirty="0" err="1" smtClean="0"/>
              <a:t>iktidarının</a:t>
            </a:r>
            <a:r>
              <a:rPr lang="en-US" dirty="0" smtClean="0"/>
              <a:t> </a:t>
            </a: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smtClean="0"/>
              <a:t>1967 </a:t>
            </a:r>
            <a:r>
              <a:rPr lang="en-US" dirty="0" err="1"/>
              <a:t>Arap-İsrail</a:t>
            </a:r>
            <a:r>
              <a:rPr lang="en-US" dirty="0"/>
              <a:t> </a:t>
            </a:r>
            <a:r>
              <a:rPr lang="en-US" dirty="0" err="1"/>
              <a:t>Savaşı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Türkiye’nin</a:t>
            </a:r>
            <a:r>
              <a:rPr lang="en-US" dirty="0"/>
              <a:t> </a:t>
            </a:r>
            <a:r>
              <a:rPr lang="en-US" dirty="0" err="1" smtClean="0"/>
              <a:t>tutumu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err="1" smtClean="0"/>
              <a:t>Yakınlaşma</a:t>
            </a:r>
            <a:r>
              <a:rPr lang="en-US" dirty="0" smtClean="0"/>
              <a:t> </a:t>
            </a:r>
            <a:r>
              <a:rPr lang="en-US" dirty="0" err="1" smtClean="0"/>
              <a:t>döneminin</a:t>
            </a:r>
            <a:r>
              <a:rPr lang="en-US" dirty="0" smtClean="0"/>
              <a:t> DP </a:t>
            </a:r>
            <a:r>
              <a:rPr lang="en-US" dirty="0" err="1" smtClean="0"/>
              <a:t>döneminin</a:t>
            </a:r>
            <a:r>
              <a:rPr lang="en-US" dirty="0" smtClean="0"/>
              <a:t> </a:t>
            </a: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politikasıyla</a:t>
            </a:r>
            <a:r>
              <a:rPr lang="en-US" dirty="0" smtClean="0"/>
              <a:t> </a:t>
            </a:r>
            <a:r>
              <a:rPr lang="en-US" dirty="0" err="1" smtClean="0"/>
              <a:t>karşılaştırılması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863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smtClean="0"/>
              <a:t>İslam </a:t>
            </a:r>
            <a:r>
              <a:rPr lang="en-US" dirty="0" err="1"/>
              <a:t>Konferansı</a:t>
            </a:r>
            <a:r>
              <a:rPr lang="en-US" dirty="0"/>
              <a:t> </a:t>
            </a:r>
            <a:r>
              <a:rPr lang="en-US" dirty="0" err="1"/>
              <a:t>Örgütü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Türkiye</a:t>
            </a:r>
            <a:r>
              <a:rPr lang="en-US" dirty="0"/>
              <a:t>: </a:t>
            </a:r>
            <a:r>
              <a:rPr lang="en-US" dirty="0" err="1"/>
              <a:t>Türkiye’nin</a:t>
            </a:r>
            <a:r>
              <a:rPr lang="en-US" dirty="0"/>
              <a:t> </a:t>
            </a:r>
            <a:r>
              <a:rPr lang="en-US" dirty="0" err="1"/>
              <a:t>Örgüt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konumu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Sıcak</a:t>
            </a:r>
            <a:r>
              <a:rPr lang="en-US" dirty="0"/>
              <a:t> </a:t>
            </a:r>
            <a:r>
              <a:rPr lang="en-US" dirty="0" err="1"/>
              <a:t>İlişkiler</a:t>
            </a:r>
            <a:r>
              <a:rPr lang="en-US" dirty="0"/>
              <a:t> (1973-1979</a:t>
            </a:r>
            <a:r>
              <a:rPr lang="en-US" dirty="0" smtClean="0"/>
              <a:t>)</a:t>
            </a:r>
          </a:p>
          <a:p>
            <a:pPr marL="82296" indent="0">
              <a:buNone/>
            </a:pPr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 smtClean="0"/>
              <a:t>rejimin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1973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363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Ülkelerle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a. </a:t>
            </a:r>
            <a:r>
              <a:rPr lang="en-US" dirty="0" err="1" smtClean="0"/>
              <a:t>İsrail’le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İlişkilerin</a:t>
            </a:r>
            <a:r>
              <a:rPr lang="en-US" dirty="0" smtClean="0"/>
              <a:t> </a:t>
            </a:r>
            <a:r>
              <a:rPr lang="en-US" dirty="0" err="1" smtClean="0"/>
              <a:t>durgunlaşması</a:t>
            </a:r>
            <a:r>
              <a:rPr lang="en-US" dirty="0" smtClean="0"/>
              <a:t>: </a:t>
            </a:r>
            <a:r>
              <a:rPr lang="en-US" dirty="0" err="1" smtClean="0"/>
              <a:t>Mescidi</a:t>
            </a:r>
            <a:r>
              <a:rPr lang="en-US" dirty="0" smtClean="0"/>
              <a:t> </a:t>
            </a:r>
            <a:r>
              <a:rPr lang="en-US" dirty="0" err="1" smtClean="0"/>
              <a:t>Aksa’nın</a:t>
            </a:r>
            <a:r>
              <a:rPr lang="en-US" dirty="0" smtClean="0"/>
              <a:t> </a:t>
            </a:r>
            <a:r>
              <a:rPr lang="en-US" dirty="0" err="1" smtClean="0"/>
              <a:t>yakılması</a:t>
            </a:r>
            <a:r>
              <a:rPr lang="en-US" dirty="0" smtClean="0"/>
              <a:t> </a:t>
            </a:r>
            <a:r>
              <a:rPr lang="en-US" dirty="0" err="1" smtClean="0"/>
              <a:t>olayında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Soğuma</a:t>
            </a:r>
            <a:r>
              <a:rPr lang="en-US" dirty="0" smtClean="0"/>
              <a:t>: 1973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r>
              <a:rPr lang="en-US" dirty="0" smtClean="0"/>
              <a:t>,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FKÖ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gelişmesi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60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(1960-1980)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b. </a:t>
            </a:r>
            <a:r>
              <a:rPr lang="en-US" dirty="0" err="1" smtClean="0"/>
              <a:t>İran’la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çözüm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İran İslam </a:t>
            </a:r>
            <a:r>
              <a:rPr lang="en-US" dirty="0" err="1" smtClean="0"/>
              <a:t>Devrimi</a:t>
            </a:r>
            <a:r>
              <a:rPr lang="en-US" dirty="0" smtClean="0"/>
              <a:t>: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rejimi</a:t>
            </a:r>
            <a:r>
              <a:rPr lang="en-US" dirty="0" smtClean="0"/>
              <a:t> </a:t>
            </a:r>
            <a:r>
              <a:rPr lang="en-US" dirty="0" err="1" smtClean="0"/>
              <a:t>tanıması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bozulması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0037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243</TotalTime>
  <Words>326</Words>
  <Application>Microsoft Macintosh PowerPoint</Application>
  <PresentationFormat>On-screen Show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TÜRK DIŞ POLİTİKASI II (Bahar 2019-2020)</vt:lpstr>
      <vt:lpstr>SSCB’yle İlişkiler (1960-1980)</vt:lpstr>
      <vt:lpstr>SSCB’yle İlişkiler (1960-1980)</vt:lpstr>
      <vt:lpstr>Ortadoğu’yla İlişkiler (1960-1980)</vt:lpstr>
      <vt:lpstr>Ortadoğu’yla İlişkiler (1960-1980)</vt:lpstr>
      <vt:lpstr>Ortadoğu’yla İlişkiler (1960-1980)</vt:lpstr>
      <vt:lpstr>Ortadoğu’yla İlişkiler (1960-1980)</vt:lpstr>
      <vt:lpstr>Ortadoğu’yla İlişkiler (1960-1980)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29</cp:revision>
  <dcterms:created xsi:type="dcterms:W3CDTF">2019-01-06T14:47:31Z</dcterms:created>
  <dcterms:modified xsi:type="dcterms:W3CDTF">2019-09-22T09:04:45Z</dcterms:modified>
</cp:coreProperties>
</file>