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4" r:id="rId3"/>
    <p:sldId id="285" r:id="rId4"/>
    <p:sldId id="286" r:id="rId5"/>
    <p:sldId id="283" r:id="rId6"/>
    <p:sldId id="257" r:id="rId7"/>
    <p:sldId id="267" r:id="rId8"/>
    <p:sldId id="275" r:id="rId9"/>
    <p:sldId id="266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86176" autoAdjust="0"/>
  </p:normalViewPr>
  <p:slideViewPr>
    <p:cSldViewPr snapToGrid="0">
      <p:cViewPr varScale="1">
        <p:scale>
          <a:sx n="52" d="100"/>
          <a:sy n="52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27FEB-4F14-472C-B70F-22CA23C23251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EB273-4E50-4F62-A4BC-60B440C0EB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083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256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867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810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Yabani hindi (</a:t>
            </a:r>
            <a:r>
              <a:rPr lang="tr-TR" dirty="0" err="1" smtClean="0"/>
              <a:t>gallopova</a:t>
            </a:r>
            <a:r>
              <a:rPr lang="tr-TR" dirty="0" smtClean="0"/>
              <a:t> – kuzey Amerika hindisi) </a:t>
            </a:r>
            <a:r>
              <a:rPr lang="tr-TR" dirty="0" err="1" smtClean="0"/>
              <a:t>Galliformes</a:t>
            </a:r>
            <a:r>
              <a:rPr lang="tr-TR" dirty="0" smtClean="0"/>
              <a:t> takımının </a:t>
            </a:r>
            <a:r>
              <a:rPr lang="tr-TR" dirty="0" err="1" smtClean="0"/>
              <a:t>Sülüngiller</a:t>
            </a:r>
            <a:r>
              <a:rPr lang="tr-TR" dirty="0" smtClean="0"/>
              <a:t> familyasına aittir ve bu ailenin en büyük üyesidir. </a:t>
            </a:r>
            <a:r>
              <a:rPr lang="tr-TR" dirty="0" err="1" smtClean="0"/>
              <a:t>Meleagris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mexicana</a:t>
            </a:r>
            <a:r>
              <a:rPr lang="tr-TR" baseline="0" dirty="0" smtClean="0"/>
              <a:t> (güney Amerika ) ve </a:t>
            </a:r>
            <a:r>
              <a:rPr lang="tr-TR" baseline="0" dirty="0" err="1" smtClean="0"/>
              <a:t>meleagris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ocellata</a:t>
            </a:r>
            <a:r>
              <a:rPr lang="tr-TR" baseline="0" dirty="0" smtClean="0"/>
              <a:t> (orta Amerika). Yaklaşık olarak M.Ö. 1000 yılında evcilleştirildiği varsayılmaktadır.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138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tr-TR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chicken, turkey, pheasant, partridge, guinea fowl, duck, goose,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muskovy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pigeon, quail, and ostrich)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74E1-01D9-407E-A850-4729DB0C8FF0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770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698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57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176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527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609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426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43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539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762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050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975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73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563D-302A-4EF5-ABDA-2AFD28CCEF1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A75B7-4DC3-43CC-B059-3AB19CCAE7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64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.jpeg"/><Relationship Id="rId12" Type="http://schemas.openxmlformats.org/officeDocument/2006/relationships/image" Target="../media/image26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20131" y="5292"/>
            <a:ext cx="11504139" cy="1888387"/>
          </a:xfrm>
        </p:spPr>
        <p:txBody>
          <a:bodyPr>
            <a:normAutofit/>
          </a:bodyPr>
          <a:lstStyle/>
          <a:p>
            <a:r>
              <a:rPr lang="tr-TR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HİNDİ VE SU KANATLILARI YETİŞTİRME</a:t>
            </a:r>
            <a:endParaRPr lang="tr-TR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0441" y="5893325"/>
            <a:ext cx="9144000" cy="220925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Öğr. Üyesi Ahmet UÇAR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Ankara Üniversitesi Ziraat Fakültesi Zootekni Bölümü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8910"/>
          <a:stretch/>
        </p:blipFill>
        <p:spPr>
          <a:xfrm>
            <a:off x="873546" y="3430880"/>
            <a:ext cx="2171320" cy="256630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10419" b="6008"/>
          <a:stretch/>
        </p:blipFill>
        <p:spPr>
          <a:xfrm>
            <a:off x="1458750" y="1101956"/>
            <a:ext cx="2050330" cy="224750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619"/>
            <a:ext cx="2052095" cy="2052095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6"/>
          <a:srcRect l="9985" t="15977" r="56303" b="6357"/>
          <a:stretch/>
        </p:blipFill>
        <p:spPr>
          <a:xfrm>
            <a:off x="3365499" y="1816100"/>
            <a:ext cx="5613401" cy="396790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7"/>
          <a:srcRect l="12877" t="29645" r="72209" b="12017"/>
          <a:stretch/>
        </p:blipFill>
        <p:spPr>
          <a:xfrm>
            <a:off x="8648359" y="1041039"/>
            <a:ext cx="1969878" cy="236422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/>
          <a:srcRect l="14268" t="33108" r="73838" b="15203"/>
          <a:stretch/>
        </p:blipFill>
        <p:spPr>
          <a:xfrm>
            <a:off x="9166847" y="3545353"/>
            <a:ext cx="2029248" cy="27056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6007" r="933" b="14308"/>
          <a:stretch/>
        </p:blipFill>
        <p:spPr>
          <a:xfrm>
            <a:off x="10129194" y="2609234"/>
            <a:ext cx="2023544" cy="1626771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10"/>
          <a:srcRect l="11217" t="33856" r="71758" b="19107"/>
          <a:stretch/>
        </p:blipFill>
        <p:spPr>
          <a:xfrm>
            <a:off x="10775399" y="5658694"/>
            <a:ext cx="1397513" cy="1184646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11"/>
          <a:srcRect l="6776" t="36176" r="79890" b="9595"/>
          <a:stretch/>
        </p:blipFill>
        <p:spPr>
          <a:xfrm>
            <a:off x="117402" y="5325540"/>
            <a:ext cx="1152598" cy="143819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12"/>
          <a:srcRect l="12997" t="32054" r="57560" b="17329"/>
          <a:stretch/>
        </p:blipFill>
        <p:spPr>
          <a:xfrm>
            <a:off x="1217755" y="6002693"/>
            <a:ext cx="1482901" cy="782186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13"/>
          <a:srcRect l="7207" t="17044" r="74765" b="36538"/>
          <a:stretch/>
        </p:blipFill>
        <p:spPr>
          <a:xfrm>
            <a:off x="10129194" y="6187660"/>
            <a:ext cx="848532" cy="6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6837" t="17065" r="16775" b="24646"/>
          <a:stretch/>
        </p:blipFill>
        <p:spPr>
          <a:xfrm>
            <a:off x="1272746" y="147250"/>
            <a:ext cx="9638271" cy="65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56714" t="21062" r="17208" b="43150"/>
          <a:stretch/>
        </p:blipFill>
        <p:spPr>
          <a:xfrm>
            <a:off x="148282" y="197708"/>
            <a:ext cx="11813059" cy="63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6841" t="17561" r="16034" b="25141"/>
          <a:stretch/>
        </p:blipFill>
        <p:spPr>
          <a:xfrm>
            <a:off x="943231" y="78183"/>
            <a:ext cx="10499125" cy="680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12848" y="147085"/>
            <a:ext cx="9144000" cy="2387600"/>
          </a:xfrm>
        </p:spPr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HİNDİ YETİŞTİRMEYE GİRİŞ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12848" y="4475750"/>
            <a:ext cx="9144000" cy="2209253"/>
          </a:xfrm>
        </p:spPr>
        <p:txBody>
          <a:bodyPr>
            <a:normAutofit lnSpcReduction="10000"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Öğr. Üyesi Ahmet UÇAR</a:t>
            </a:r>
          </a:p>
          <a:p>
            <a:endParaRPr lang="tr-T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 ve Su Kanatlıları Yetiştirme Dersi</a:t>
            </a:r>
          </a:p>
          <a:p>
            <a:endParaRPr lang="tr-T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Ankara Üniversitesi Ziraat Fakültesi Zootekni Bölümü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84290" t="20231" r="2739" b="32228"/>
          <a:stretch/>
        </p:blipFill>
        <p:spPr>
          <a:xfrm>
            <a:off x="220713" y="2075935"/>
            <a:ext cx="2916194" cy="32791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84219" t="24803" r="5036" b="41076"/>
          <a:stretch/>
        </p:blipFill>
        <p:spPr>
          <a:xfrm>
            <a:off x="8516017" y="1865870"/>
            <a:ext cx="3581248" cy="34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GİRİŞ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Günümüzde hindiler eğer besleme, hastalık, yırtıcı hayvanlardan ve olumsuz hava koşullarından korunursa dünyanın hemen her yerinde başarıyla yetiştirilebilirler.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Hindiler, kırmızı etlerle beyaz et arasında bir ürün ortaya çıkaran ve tüm dünyada tavuktan sonra en fazla tüketilen kanatlı türüdür. </a:t>
            </a:r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3"/>
          <a:srcRect l="69132" t="11899" r="18567" b="26033"/>
          <a:stretch/>
        </p:blipFill>
        <p:spPr bwMode="auto">
          <a:xfrm>
            <a:off x="34853" y="29686"/>
            <a:ext cx="5051497" cy="6828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62921" t="16230" r="14336" b="38591"/>
          <a:stretch/>
        </p:blipFill>
        <p:spPr>
          <a:xfrm>
            <a:off x="5196470" y="367990"/>
            <a:ext cx="6995530" cy="59770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511990" y="4817326"/>
            <a:ext cx="1103971" cy="1494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/>
          <p:cNvSpPr/>
          <p:nvPr/>
        </p:nvSpPr>
        <p:spPr>
          <a:xfrm>
            <a:off x="2754351" y="5215054"/>
            <a:ext cx="1371601" cy="10965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3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6007" r="933" b="14308"/>
          <a:stretch/>
        </p:blipFill>
        <p:spPr>
          <a:xfrm>
            <a:off x="7359307" y="2204865"/>
            <a:ext cx="2509333" cy="2017307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7175" r="20428" b="4364"/>
          <a:stretch/>
        </p:blipFill>
        <p:spPr>
          <a:xfrm>
            <a:off x="4644673" y="2152135"/>
            <a:ext cx="2716636" cy="4710558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2"/>
          <a:stretch/>
        </p:blipFill>
        <p:spPr>
          <a:xfrm>
            <a:off x="6441096" y="5013176"/>
            <a:ext cx="2607233" cy="187220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8910"/>
          <a:stretch/>
        </p:blipFill>
        <p:spPr>
          <a:xfrm>
            <a:off x="1487488" y="4286137"/>
            <a:ext cx="2171320" cy="2566309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10419" b="6008"/>
          <a:stretch/>
        </p:blipFill>
        <p:spPr>
          <a:xfrm>
            <a:off x="1559496" y="3647"/>
            <a:ext cx="2369286" cy="2597129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9"/>
          <a:stretch/>
        </p:blipFill>
        <p:spPr bwMode="auto">
          <a:xfrm>
            <a:off x="3544518" y="5135130"/>
            <a:ext cx="1657522" cy="170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11" y="476673"/>
            <a:ext cx="1237333" cy="169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44" y="267959"/>
            <a:ext cx="1235725" cy="190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/>
          <a:stretch/>
        </p:blipFill>
        <p:spPr>
          <a:xfrm>
            <a:off x="9175033" y="3653010"/>
            <a:ext cx="1387212" cy="112943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1" y="5176730"/>
            <a:ext cx="1759835" cy="163664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30" y="2548757"/>
            <a:ext cx="2052095" cy="2052095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77" y="54532"/>
            <a:ext cx="1902213" cy="21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4913" r="13328" b="8597"/>
          <a:stretch/>
        </p:blipFill>
        <p:spPr>
          <a:xfrm>
            <a:off x="3486759" y="3017478"/>
            <a:ext cx="1216887" cy="1473073"/>
          </a:xfrm>
          <a:prstGeom prst="rect">
            <a:avLst/>
          </a:prstGeom>
        </p:spPr>
      </p:pic>
      <p:pic>
        <p:nvPicPr>
          <p:cNvPr id="5" name="Picture 4" descr="C:\Users\Ahmet\Desktop\sülün foto\Untitled-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93" flipH="1">
            <a:off x="8123425" y="430818"/>
            <a:ext cx="2611259" cy="21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70" y="4221088"/>
            <a:ext cx="1441704" cy="11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61584" t="33262" r="16381" b="33391"/>
          <a:stretch/>
        </p:blipFill>
        <p:spPr>
          <a:xfrm>
            <a:off x="0" y="605488"/>
            <a:ext cx="12021234" cy="558182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61584" t="33262" r="34412" b="60705"/>
          <a:stretch/>
        </p:blipFill>
        <p:spPr>
          <a:xfrm>
            <a:off x="1029729" y="2524904"/>
            <a:ext cx="2184400" cy="10098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61584" t="33262" r="34412" b="60705"/>
          <a:stretch/>
        </p:blipFill>
        <p:spPr>
          <a:xfrm>
            <a:off x="4481384" y="1515082"/>
            <a:ext cx="2184400" cy="100982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704988" y="2768205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5181355" y="1758383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8.5 kg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9720404" y="82268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kg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583200" y="616900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5107806" y="616900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9658619" y="616900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169</Words>
  <Application>Microsoft Office PowerPoint</Application>
  <PresentationFormat>Geniş ekran</PresentationFormat>
  <Paragraphs>28</Paragraphs>
  <Slides>9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Teması</vt:lpstr>
      <vt:lpstr>HİNDİ VE SU KANATLILARI YETİŞTİRME</vt:lpstr>
      <vt:lpstr>PowerPoint Sunusu</vt:lpstr>
      <vt:lpstr>PowerPoint Sunusu</vt:lpstr>
      <vt:lpstr>PowerPoint Sunusu</vt:lpstr>
      <vt:lpstr>HİNDİ YETİŞTİRMEYE GİRİŞ</vt:lpstr>
      <vt:lpstr>GİRİŞ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HİNDİ YETİŞTİRMEYE GİRİŞ</dc:title>
  <dc:creator>REVIEWER</dc:creator>
  <cp:lastModifiedBy>PC</cp:lastModifiedBy>
  <cp:revision>64</cp:revision>
  <dcterms:created xsi:type="dcterms:W3CDTF">2022-09-05T07:21:13Z</dcterms:created>
  <dcterms:modified xsi:type="dcterms:W3CDTF">2024-10-17T12:58:14Z</dcterms:modified>
</cp:coreProperties>
</file>