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805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84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39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10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254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92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74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49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663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63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23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000A9-FCF2-469D-9A81-E28E9210166A}" type="datetimeFigureOut">
              <a:rPr lang="tr-TR" smtClean="0"/>
              <a:t>7.12.2020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265F0-ADF4-4279-B619-EB57C9B458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91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835558" y="3244334"/>
            <a:ext cx="2520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Vacuum</a:t>
            </a:r>
            <a:r>
              <a:rPr lang="tr-TR" dirty="0" smtClean="0"/>
              <a:t> </a:t>
            </a:r>
            <a:r>
              <a:rPr lang="tr-TR" dirty="0" err="1" smtClean="0"/>
              <a:t>erection</a:t>
            </a:r>
            <a:r>
              <a:rPr lang="tr-TR" dirty="0" smtClean="0"/>
              <a:t> </a:t>
            </a:r>
            <a:r>
              <a:rPr lang="tr-TR" dirty="0" err="1" smtClean="0"/>
              <a:t>devices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5375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9783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A VED is a cylindrical mechanical device placed over the penis and then pumped, which creates a negative pressure vacuum to draw blood into the penis137. The blood fills the lacunar spaces within the corpora </a:t>
            </a:r>
            <a:r>
              <a:rPr lang="en-US" dirty="0" err="1" smtClean="0"/>
              <a:t>cavernosa</a:t>
            </a:r>
            <a:r>
              <a:rPr lang="en-US" dirty="0" smtClean="0"/>
              <a:t>, causing tumescence. Devices are often used in conjunction with a constriction band that is placed at the base of the penis after tumescence is achieved, to prevent the backflow of blood. A study in 1991showed that 75% of diabetic men were able to have sexual intercourse when using a VED to achieve tumescence138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94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1859340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However, discontinuation rates of up to 30% were also reported owing to bruising on the penis, pivoting at the base of the penis, coldness and/or numbness of the penis, pain related to the constriction band and/or decreased ability to achieve orgasm139. Patients benefit from a training session to help optimize their understanding of proper use of VED. Obtaining a tight seal of the cylinder against the body using lubricant and/or trimming the pubic hair is important for success with the VED. Men with large pubic fat pads and/or a buried penis may have difficulty placing the device because they have a less usable penile shaft14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6687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8288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Several adverse reactions have been noted with VEDs use that should be pointed out to patients. These adverse effects include </a:t>
            </a:r>
            <a:r>
              <a:rPr lang="en-US" dirty="0" err="1" smtClean="0"/>
              <a:t>petechiae</a:t>
            </a:r>
            <a:r>
              <a:rPr lang="en-US" dirty="0" smtClean="0"/>
              <a:t> (capillary bleeding) and </a:t>
            </a:r>
            <a:r>
              <a:rPr lang="en-US" dirty="0" err="1" smtClean="0"/>
              <a:t>haematoma</a:t>
            </a:r>
            <a:r>
              <a:rPr lang="en-US" dirty="0" smtClean="0"/>
              <a:t> (a swelling of clotted blood)141.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4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41333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Patients need to be warned that constriction band use to maintain tumescence can give a grey-blue </a:t>
            </a:r>
            <a:r>
              <a:rPr lang="en-US" dirty="0" err="1" smtClean="0"/>
              <a:t>colour</a:t>
            </a:r>
            <a:r>
              <a:rPr lang="en-US" dirty="0" smtClean="0"/>
              <a:t> to the penis, and that the penis can become cool to the touch, owing to obstructed venous outflow. Few data exist on the use of VEDs for rehabilitation after prostatectomy; however, one randomized prospective study showed that daily VED use can preserve penile length after radical prostatectomy142 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068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726522" y="3244334"/>
            <a:ext cx="2738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Intraurethral</a:t>
            </a:r>
            <a:r>
              <a:rPr lang="tr-TR" dirty="0" smtClean="0"/>
              <a:t> </a:t>
            </a:r>
            <a:r>
              <a:rPr lang="tr-TR" dirty="0" err="1" smtClean="0"/>
              <a:t>suppository</a:t>
            </a:r>
            <a:r>
              <a:rPr lang="tr-TR" dirty="0" smtClean="0"/>
              <a:t>—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2443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574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320</Words>
  <Application>Microsoft Office PowerPoint</Application>
  <PresentationFormat>Geniş ekran</PresentationFormat>
  <Paragraphs>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Serap GÜR</dc:creator>
  <cp:lastModifiedBy>Serap GÜR</cp:lastModifiedBy>
  <cp:revision>3</cp:revision>
  <dcterms:created xsi:type="dcterms:W3CDTF">2020-12-07T08:47:52Z</dcterms:created>
  <dcterms:modified xsi:type="dcterms:W3CDTF">2020-12-07T09:08:26Z</dcterms:modified>
</cp:coreProperties>
</file>