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5/9/2020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16AA21-1863-4931-97CB-99D0A168701B}"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772C379-9A7C-4C87-A116-CBE9F58B04C5}" type="datetimeFigureOut">
              <a:rPr lang="en-US" dirty="0"/>
              <a:t>5/9/2020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5/9/2020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EYLEMLER</a:t>
            </a:r>
            <a:endParaRPr lang="tr-TR" dirty="0"/>
          </a:p>
        </p:txBody>
      </p:sp>
      <p:sp>
        <p:nvSpPr>
          <p:cNvPr id="3" name="Alt Başlık 2"/>
          <p:cNvSpPr>
            <a:spLocks noGrp="1"/>
          </p:cNvSpPr>
          <p:nvPr>
            <p:ph type="subTitle" idx="1"/>
          </p:nvPr>
        </p:nvSpPr>
        <p:spPr/>
        <p:txBody>
          <a:bodyPr/>
          <a:lstStyle/>
          <a:p>
            <a:r>
              <a:rPr lang="tr-TR" dirty="0" smtClean="0"/>
              <a:t>Basit ve Karmaşık Eylem Öbekleri</a:t>
            </a:r>
            <a:endParaRPr lang="tr-TR" dirty="0"/>
          </a:p>
        </p:txBody>
      </p:sp>
    </p:spTree>
    <p:extLst>
      <p:ext uri="{BB962C8B-B14F-4D97-AF65-F5344CB8AC3E}">
        <p14:creationId xmlns:p14="http://schemas.microsoft.com/office/powerpoint/2010/main" val="1760657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EYLEMLER</a:t>
            </a:r>
            <a:endParaRPr lang="tr-TR" dirty="0"/>
          </a:p>
        </p:txBody>
      </p:sp>
      <p:sp>
        <p:nvSpPr>
          <p:cNvPr id="3" name="İçerik Yer Tutucusu 2"/>
          <p:cNvSpPr>
            <a:spLocks noGrp="1"/>
          </p:cNvSpPr>
          <p:nvPr>
            <p:ph idx="1"/>
          </p:nvPr>
        </p:nvSpPr>
        <p:spPr>
          <a:xfrm>
            <a:off x="1069848" y="3035808"/>
            <a:ext cx="10058400" cy="2215461"/>
          </a:xfrm>
        </p:spPr>
        <p:txBody>
          <a:bodyPr/>
          <a:lstStyle/>
          <a:p>
            <a:pPr marL="0" indent="0" algn="just">
              <a:buNone/>
            </a:pPr>
            <a:r>
              <a:rPr lang="tr-TR" dirty="0" smtClean="0"/>
              <a:t>Bir tümceyi oluşturan birimlerin her birinin tümcede bir işlevi bulunmaktadır. Özne ve nesne bir olay ya da durumun ana katılımcılarını adlandırmak, özne ya da nesne niteleyicisi özne ya da nesne hakkında bilgi vermek için kullanılır. Yüklemler ise öznenin gerçekleştirdiği bir durum ya da hareketi gösterir. Yüklemler her zaman eylemlerden oluşur ve bu eylemler eylem öbeği (</a:t>
            </a:r>
            <a:r>
              <a:rPr lang="tr-TR" dirty="0" err="1" smtClean="0"/>
              <a:t>verb</a:t>
            </a:r>
            <a:r>
              <a:rPr lang="tr-TR" dirty="0" smtClean="0"/>
              <a:t> </a:t>
            </a:r>
            <a:r>
              <a:rPr lang="tr-TR" dirty="0" err="1" smtClean="0"/>
              <a:t>phrase</a:t>
            </a:r>
            <a:r>
              <a:rPr lang="tr-TR" dirty="0" smtClean="0"/>
              <a:t>) olarak adlandırılır. </a:t>
            </a:r>
            <a:endParaRPr lang="tr-TR" dirty="0"/>
          </a:p>
        </p:txBody>
      </p:sp>
    </p:spTree>
    <p:extLst>
      <p:ext uri="{BB962C8B-B14F-4D97-AF65-F5344CB8AC3E}">
        <p14:creationId xmlns:p14="http://schemas.microsoft.com/office/powerpoint/2010/main" val="2372540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BASİT VE KARMAŞIK EYLEM ÖBEKLERİ</a:t>
            </a:r>
            <a:endParaRPr lang="tr-TR" dirty="0"/>
          </a:p>
        </p:txBody>
      </p:sp>
      <p:sp>
        <p:nvSpPr>
          <p:cNvPr id="3" name="İçerik Yer Tutucusu 2"/>
          <p:cNvSpPr>
            <a:spLocks noGrp="1"/>
          </p:cNvSpPr>
          <p:nvPr>
            <p:ph idx="1"/>
          </p:nvPr>
        </p:nvSpPr>
        <p:spPr/>
        <p:txBody>
          <a:bodyPr/>
          <a:lstStyle/>
          <a:p>
            <a:pPr marL="0" indent="0" algn="just">
              <a:buNone/>
            </a:pPr>
            <a:r>
              <a:rPr lang="tr-TR" dirty="0" smtClean="0"/>
              <a:t>Eylem öbekleri tek bir sözcükte oluşuyorsa basit, birden çok sözcükten oluşuyorsa karmaşık eylem öbeği olarak adlandırılır.</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		say				basit eylem öbeği</a:t>
            </a:r>
          </a:p>
          <a:p>
            <a:pPr marL="0" indent="0" algn="just">
              <a:buNone/>
            </a:pPr>
            <a:endParaRPr lang="tr-TR" dirty="0"/>
          </a:p>
          <a:p>
            <a:pPr marL="0" indent="0" algn="just">
              <a:buNone/>
            </a:pPr>
            <a:r>
              <a:rPr lang="tr-TR" dirty="0" smtClean="0"/>
              <a:t>		</a:t>
            </a:r>
            <a:r>
              <a:rPr lang="tr-TR" dirty="0" err="1" smtClean="0"/>
              <a:t>will</a:t>
            </a:r>
            <a:r>
              <a:rPr lang="tr-TR" dirty="0" smtClean="0"/>
              <a:t> </a:t>
            </a:r>
            <a:r>
              <a:rPr lang="tr-TR" dirty="0" err="1" smtClean="0"/>
              <a:t>have</a:t>
            </a:r>
            <a:r>
              <a:rPr lang="tr-TR" dirty="0" smtClean="0"/>
              <a:t> </a:t>
            </a:r>
            <a:r>
              <a:rPr lang="tr-TR" dirty="0" err="1" smtClean="0"/>
              <a:t>been</a:t>
            </a:r>
            <a:r>
              <a:rPr lang="tr-TR" dirty="0" smtClean="0"/>
              <a:t> </a:t>
            </a:r>
            <a:r>
              <a:rPr lang="tr-TR" dirty="0" err="1" smtClean="0"/>
              <a:t>said</a:t>
            </a:r>
            <a:r>
              <a:rPr lang="tr-TR" dirty="0" smtClean="0"/>
              <a:t>		karmaşık eylem öbeği</a:t>
            </a:r>
            <a:endParaRPr lang="tr-TR" dirty="0"/>
          </a:p>
        </p:txBody>
      </p:sp>
      <p:sp>
        <p:nvSpPr>
          <p:cNvPr id="4" name="Sağ Ok 3"/>
          <p:cNvSpPr/>
          <p:nvPr/>
        </p:nvSpPr>
        <p:spPr>
          <a:xfrm>
            <a:off x="5329646" y="4146804"/>
            <a:ext cx="888274" cy="378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5367528" y="4970090"/>
            <a:ext cx="888274" cy="378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60772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SÖZLÜKSEL EYLEMLER</a:t>
            </a:r>
            <a:endParaRPr lang="tr-TR" dirty="0"/>
          </a:p>
        </p:txBody>
      </p:sp>
      <p:sp>
        <p:nvSpPr>
          <p:cNvPr id="3" name="İçerik Yer Tutucusu 2"/>
          <p:cNvSpPr>
            <a:spLocks noGrp="1"/>
          </p:cNvSpPr>
          <p:nvPr>
            <p:ph idx="1"/>
          </p:nvPr>
        </p:nvSpPr>
        <p:spPr/>
        <p:txBody>
          <a:bodyPr/>
          <a:lstStyle/>
          <a:p>
            <a:pPr marL="0" indent="0" algn="just">
              <a:buNone/>
            </a:pPr>
            <a:r>
              <a:rPr lang="tr-TR" dirty="0" smtClean="0"/>
              <a:t>Eylemlerin iki alt türü vardır. </a:t>
            </a:r>
            <a:r>
              <a:rPr lang="tr-TR" dirty="0" err="1" smtClean="0"/>
              <a:t>Sözlüksel</a:t>
            </a:r>
            <a:r>
              <a:rPr lang="tr-TR" dirty="0" smtClean="0"/>
              <a:t> ve yardımcı eylemler. </a:t>
            </a:r>
            <a:r>
              <a:rPr lang="tr-TR" dirty="0" err="1" smtClean="0"/>
              <a:t>Sözlüksel</a:t>
            </a:r>
            <a:r>
              <a:rPr lang="tr-TR" dirty="0" smtClean="0"/>
              <a:t> eylem, ana eylem olarak da bilinen sürece adını veren eylemdir. </a:t>
            </a:r>
            <a:r>
              <a:rPr lang="tr-TR" dirty="0" err="1" smtClean="0"/>
              <a:t>Sözlüksel</a:t>
            </a:r>
            <a:r>
              <a:rPr lang="tr-TR" dirty="0" smtClean="0"/>
              <a:t> eylemler en çok anlama sahiptir. İngilizcede bir </a:t>
            </a:r>
            <a:r>
              <a:rPr lang="tr-TR" dirty="0" err="1" smtClean="0"/>
              <a:t>sözlüksel</a:t>
            </a:r>
            <a:r>
              <a:rPr lang="tr-TR" dirty="0" smtClean="0"/>
              <a:t> eylem birçok biçimden oluşabilir.</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		</a:t>
            </a:r>
            <a:r>
              <a:rPr lang="tr-TR" dirty="0" err="1" smtClean="0"/>
              <a:t>write</a:t>
            </a:r>
            <a:r>
              <a:rPr lang="tr-TR" dirty="0" smtClean="0"/>
              <a:t>(s</a:t>
            </a:r>
            <a:r>
              <a:rPr lang="tr-TR" dirty="0"/>
              <a:t>),</a:t>
            </a:r>
            <a:r>
              <a:rPr lang="tr-TR" dirty="0" err="1"/>
              <a:t>wrote</a:t>
            </a:r>
            <a:r>
              <a:rPr lang="tr-TR" dirty="0" smtClean="0"/>
              <a:t>, </a:t>
            </a:r>
            <a:r>
              <a:rPr lang="tr-TR" dirty="0" err="1" smtClean="0"/>
              <a:t>written</a:t>
            </a:r>
            <a:r>
              <a:rPr lang="tr-TR" dirty="0" smtClean="0"/>
              <a:t>, </a:t>
            </a:r>
            <a:r>
              <a:rPr lang="tr-TR" dirty="0" err="1" smtClean="0"/>
              <a:t>writing</a:t>
            </a:r>
            <a:r>
              <a:rPr lang="tr-TR" dirty="0" smtClean="0"/>
              <a:t>, (</a:t>
            </a:r>
            <a:r>
              <a:rPr lang="tr-TR" dirty="0" err="1" smtClean="0"/>
              <a:t>to</a:t>
            </a:r>
            <a:r>
              <a:rPr lang="tr-TR" dirty="0" smtClean="0"/>
              <a:t>)</a:t>
            </a:r>
            <a:r>
              <a:rPr lang="tr-TR" dirty="0" err="1" smtClean="0"/>
              <a:t>write</a:t>
            </a:r>
            <a:r>
              <a:rPr lang="tr-TR" dirty="0" smtClean="0"/>
              <a:t> </a:t>
            </a:r>
            <a:endParaRPr lang="tr-TR" dirty="0"/>
          </a:p>
        </p:txBody>
      </p:sp>
    </p:spTree>
    <p:extLst>
      <p:ext uri="{BB962C8B-B14F-4D97-AF65-F5344CB8AC3E}">
        <p14:creationId xmlns:p14="http://schemas.microsoft.com/office/powerpoint/2010/main" val="564003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YARDIMCI EYLEMLER</a:t>
            </a:r>
            <a:endParaRPr lang="tr-TR" dirty="0"/>
          </a:p>
        </p:txBody>
      </p:sp>
      <p:sp>
        <p:nvSpPr>
          <p:cNvPr id="3" name="İçerik Yer Tutucusu 2"/>
          <p:cNvSpPr>
            <a:spLocks noGrp="1"/>
          </p:cNvSpPr>
          <p:nvPr>
            <p:ph idx="1"/>
          </p:nvPr>
        </p:nvSpPr>
        <p:spPr/>
        <p:txBody>
          <a:bodyPr/>
          <a:lstStyle/>
          <a:p>
            <a:pPr marL="0" indent="0" algn="just">
              <a:buNone/>
            </a:pPr>
            <a:r>
              <a:rPr lang="tr-TR" dirty="0" smtClean="0"/>
              <a:t>Yardımcı eylem, </a:t>
            </a:r>
            <a:r>
              <a:rPr lang="tr-TR" dirty="0" err="1" smtClean="0"/>
              <a:t>sözlüksel</a:t>
            </a:r>
            <a:r>
              <a:rPr lang="tr-TR" dirty="0" smtClean="0"/>
              <a:t> eylemin önünde bulunan ve sürecin gerçekleşmesinde süre yardım olan eylemdir. </a:t>
            </a:r>
          </a:p>
          <a:p>
            <a:pPr marL="0" indent="0" algn="just">
              <a:buNone/>
            </a:pPr>
            <a:endParaRPr lang="tr-TR" dirty="0" smtClean="0"/>
          </a:p>
          <a:p>
            <a:pPr marL="0" indent="0" algn="just">
              <a:buNone/>
            </a:pPr>
            <a:r>
              <a:rPr lang="tr-TR" dirty="0" smtClean="0"/>
              <a:t>Örnek:</a:t>
            </a:r>
          </a:p>
          <a:p>
            <a:pPr marL="0" indent="0" algn="just">
              <a:buNone/>
            </a:pPr>
            <a:endParaRPr lang="tr-TR" dirty="0"/>
          </a:p>
          <a:p>
            <a:pPr marL="0" indent="0" algn="just">
              <a:buNone/>
            </a:pPr>
            <a:r>
              <a:rPr lang="tr-TR" dirty="0" smtClean="0"/>
              <a:t>	be, </a:t>
            </a:r>
            <a:r>
              <a:rPr lang="tr-TR" dirty="0" err="1" smtClean="0"/>
              <a:t>have</a:t>
            </a:r>
            <a:r>
              <a:rPr lang="tr-TR" dirty="0" smtClean="0"/>
              <a:t>, be </a:t>
            </a:r>
            <a:r>
              <a:rPr lang="tr-TR" dirty="0" err="1" smtClean="0"/>
              <a:t>able</a:t>
            </a:r>
            <a:r>
              <a:rPr lang="tr-TR" dirty="0" smtClean="0"/>
              <a:t> </a:t>
            </a:r>
            <a:r>
              <a:rPr lang="tr-TR" dirty="0" err="1" smtClean="0"/>
              <a:t>to</a:t>
            </a:r>
            <a:r>
              <a:rPr lang="tr-TR" dirty="0" smtClean="0"/>
              <a:t>, do, </a:t>
            </a:r>
            <a:r>
              <a:rPr lang="tr-TR" dirty="0" err="1" smtClean="0"/>
              <a:t>will</a:t>
            </a:r>
            <a:r>
              <a:rPr lang="tr-TR" dirty="0" smtClean="0"/>
              <a:t>, </a:t>
            </a:r>
            <a:r>
              <a:rPr lang="tr-TR" dirty="0" err="1" smtClean="0"/>
              <a:t>would</a:t>
            </a:r>
            <a:r>
              <a:rPr lang="tr-TR" dirty="0" smtClean="0"/>
              <a:t>, can, </a:t>
            </a:r>
            <a:r>
              <a:rPr lang="tr-TR" dirty="0" err="1" smtClean="0"/>
              <a:t>could</a:t>
            </a:r>
            <a:r>
              <a:rPr lang="tr-TR" dirty="0" smtClean="0"/>
              <a:t>, </a:t>
            </a:r>
            <a:r>
              <a:rPr lang="tr-TR" dirty="0" err="1" smtClean="0"/>
              <a:t>may</a:t>
            </a:r>
            <a:r>
              <a:rPr lang="tr-TR" dirty="0" smtClean="0"/>
              <a:t>, </a:t>
            </a:r>
            <a:r>
              <a:rPr lang="tr-TR" dirty="0" err="1" smtClean="0"/>
              <a:t>might</a:t>
            </a:r>
            <a:endParaRPr lang="tr-TR" dirty="0"/>
          </a:p>
        </p:txBody>
      </p:sp>
    </p:spTree>
    <p:extLst>
      <p:ext uri="{BB962C8B-B14F-4D97-AF65-F5344CB8AC3E}">
        <p14:creationId xmlns:p14="http://schemas.microsoft.com/office/powerpoint/2010/main" val="40370036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45</TotalTime>
  <Words>160</Words>
  <Application>Microsoft Office PowerPoint</Application>
  <PresentationFormat>Geniş ekran</PresentationFormat>
  <Paragraphs>24</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Rockwell</vt:lpstr>
      <vt:lpstr>Rockwell Condensed</vt:lpstr>
      <vt:lpstr>Wingdings</vt:lpstr>
      <vt:lpstr>Wood Type Yazı Tipi</vt:lpstr>
      <vt:lpstr>EYLEMLER</vt:lpstr>
      <vt:lpstr>EYLEMLER</vt:lpstr>
      <vt:lpstr>BASİT VE KARMAŞIK EYLEM ÖBEKLERİ</vt:lpstr>
      <vt:lpstr>SÖZLÜKSEL EYLEMLER</vt:lpstr>
      <vt:lpstr>YARDIMCI EYLEMLER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EYLEMLER</dc:title>
  <dc:creator>teknik</dc:creator>
  <cp:lastModifiedBy>teknik</cp:lastModifiedBy>
  <cp:revision>9</cp:revision>
  <dcterms:created xsi:type="dcterms:W3CDTF">2020-05-09T02:05:11Z</dcterms:created>
  <dcterms:modified xsi:type="dcterms:W3CDTF">2020-05-09T19:11:03Z</dcterms:modified>
</cp:coreProperties>
</file>