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8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20" autoAdjust="0"/>
    <p:restoredTop sz="94660"/>
  </p:normalViewPr>
  <p:slideViewPr>
    <p:cSldViewPr>
      <p:cViewPr varScale="1">
        <p:scale>
          <a:sx n="87" d="100"/>
          <a:sy n="87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/>
              <a:t>Türkiye’deki Yerel Yönetim Birimlerine Bir Bakış</a:t>
            </a:r>
            <a:br>
              <a:rPr lang="tr-TR" b="1" dirty="0" smtClean="0"/>
            </a:br>
            <a:r>
              <a:rPr lang="tr-TR" b="1" dirty="0"/>
              <a:t>(</a:t>
            </a:r>
            <a:r>
              <a:rPr lang="tr-TR" b="1" dirty="0" smtClean="0"/>
              <a:t>VII. </a:t>
            </a:r>
            <a:r>
              <a:rPr lang="tr-TR" b="1" dirty="0"/>
              <a:t>Hafta)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Türkiye’deki yerel yönetim birimleri:</a:t>
            </a:r>
          </a:p>
          <a:p>
            <a:pPr marL="457200" indent="-457200">
              <a:buAutoNum type="arabicPeriod"/>
            </a:pPr>
            <a:r>
              <a:rPr lang="tr-TR" dirty="0" smtClean="0"/>
              <a:t>Belediye</a:t>
            </a:r>
          </a:p>
          <a:p>
            <a:pPr marL="457200" indent="-457200">
              <a:buAutoNum type="arabicPeriod"/>
            </a:pPr>
            <a:r>
              <a:rPr lang="tr-TR" dirty="0" smtClean="0"/>
              <a:t>İl Özel İdaresi</a:t>
            </a:r>
          </a:p>
          <a:p>
            <a:pPr marL="457200" indent="-457200">
              <a:buAutoNum type="arabicPeriod"/>
            </a:pPr>
            <a:r>
              <a:rPr lang="tr-TR" dirty="0" smtClean="0"/>
              <a:t>Köy Yönetimi</a:t>
            </a:r>
          </a:p>
          <a:p>
            <a:pPr marL="457200" indent="-457200">
              <a:buAutoNum type="arabicPeriod"/>
            </a:pPr>
            <a:r>
              <a:rPr lang="tr-TR" dirty="0" smtClean="0"/>
              <a:t>Büyükşehir Belediyesi (Dördüncü tür yerel yönetim birimi değildir; belediye yönetiminin ölçek olarak farklılaştırılmış biçimidir)</a:t>
            </a:r>
          </a:p>
          <a:p>
            <a:pPr marL="0" indent="0">
              <a:buNone/>
            </a:pPr>
            <a:r>
              <a:rPr lang="tr-TR" dirty="0" smtClean="0"/>
              <a:t>Bir de, Anayasada da belirtildiği üzere, yerel yönetim biirimi olmamakla birlikte, Mahalli İdare Birlikleri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57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53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Türkiye’deki Yerel Yönetim Birimlerine Bir Bakış (VII.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84</cp:revision>
  <dcterms:created xsi:type="dcterms:W3CDTF">2017-11-06T08:31:13Z</dcterms:created>
  <dcterms:modified xsi:type="dcterms:W3CDTF">2017-11-28T08:16:04Z</dcterms:modified>
</cp:coreProperties>
</file>