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59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381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696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30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996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7364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083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93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06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001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49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4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36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383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00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34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43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243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6154713" cy="2028801"/>
          </a:xfrm>
        </p:spPr>
        <p:txBody>
          <a:bodyPr>
            <a:normAutofit/>
          </a:bodyPr>
          <a:lstStyle/>
          <a:p>
            <a:r>
              <a:rPr lang="en-US" sz="4000" cap="none" dirty="0" smtClean="0"/>
              <a:t>Surgical Equipment</a:t>
            </a:r>
            <a:br>
              <a:rPr lang="en-US" sz="4000" cap="none" dirty="0" smtClean="0"/>
            </a:br>
            <a:r>
              <a:rPr lang="en-US" sz="4000" cap="none" dirty="0" smtClean="0"/>
              <a:t>Preparation Before Operation</a:t>
            </a:r>
            <a:endParaRPr lang="tr-TR" sz="4000" cap="none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Murat ÇALIŞKAN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810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4852800" cy="533461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405236"/>
            <a:ext cx="3995144" cy="34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4320480" cy="373194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956832"/>
            <a:ext cx="4499992" cy="290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6633"/>
            <a:ext cx="4644008" cy="398233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848" y="4060067"/>
            <a:ext cx="4401152" cy="27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00" y="1108160"/>
            <a:ext cx="6066000" cy="46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4635344" cy="33365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4005064"/>
            <a:ext cx="4185128" cy="253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554867" cy="1524000"/>
          </a:xfrm>
        </p:spPr>
        <p:txBody>
          <a:bodyPr/>
          <a:lstStyle/>
          <a:p>
            <a:r>
              <a:rPr lang="en-US" dirty="0"/>
              <a:t>SURGICAL PREPARATION</a:t>
            </a:r>
            <a:br>
              <a:rPr lang="en-US" dirty="0"/>
            </a:br>
            <a:r>
              <a:rPr lang="en-US" dirty="0"/>
              <a:t>AND ANIMAL POSITIONING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95536" y="2708920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	</a:t>
            </a:r>
            <a:r>
              <a:rPr lang="tr-TR" sz="2800" dirty="0" err="1" smtClean="0"/>
              <a:t>Surgical</a:t>
            </a:r>
            <a:r>
              <a:rPr lang="tr-TR" sz="2800" dirty="0" smtClean="0"/>
              <a:t> </a:t>
            </a:r>
            <a:r>
              <a:rPr lang="tr-TR" sz="2800" dirty="0" err="1"/>
              <a:t>preparation</a:t>
            </a:r>
            <a:r>
              <a:rPr lang="tr-TR" sz="2800" dirty="0"/>
              <a:t> is </a:t>
            </a:r>
            <a:r>
              <a:rPr lang="tr-TR" sz="2800" dirty="0" err="1"/>
              <a:t>subdivided</a:t>
            </a:r>
            <a:r>
              <a:rPr lang="tr-TR" sz="2800" dirty="0"/>
              <a:t> </a:t>
            </a:r>
            <a:r>
              <a:rPr lang="tr-TR" sz="2800" dirty="0" err="1"/>
              <a:t>into</a:t>
            </a:r>
            <a:r>
              <a:rPr lang="tr-TR" sz="2800" dirty="0"/>
              <a:t> </a:t>
            </a:r>
            <a:r>
              <a:rPr lang="tr-TR" sz="2800" dirty="0" err="1"/>
              <a:t>initial</a:t>
            </a:r>
            <a:endParaRPr lang="tr-TR" sz="2800" dirty="0"/>
          </a:p>
          <a:p>
            <a:pPr algn="just"/>
            <a:r>
              <a:rPr lang="tr-TR" sz="2800" dirty="0" err="1"/>
              <a:t>preparation</a:t>
            </a:r>
            <a:r>
              <a:rPr lang="tr-TR" sz="2800" dirty="0"/>
              <a:t> (</a:t>
            </a:r>
            <a:r>
              <a:rPr lang="tr-TR" sz="2800" dirty="0" err="1"/>
              <a:t>nonsterile</a:t>
            </a:r>
            <a:r>
              <a:rPr lang="tr-TR" sz="2800" dirty="0"/>
              <a:t>) </a:t>
            </a:r>
            <a:r>
              <a:rPr lang="tr-TR" sz="2800" dirty="0" err="1"/>
              <a:t>and</a:t>
            </a:r>
            <a:r>
              <a:rPr lang="tr-TR" sz="2800" dirty="0"/>
              <a:t> final </a:t>
            </a:r>
            <a:r>
              <a:rPr lang="tr-TR" sz="2800" dirty="0" err="1"/>
              <a:t>preparation</a:t>
            </a:r>
            <a:endParaRPr lang="tr-TR" sz="2800" dirty="0"/>
          </a:p>
          <a:p>
            <a:pPr algn="just"/>
            <a:r>
              <a:rPr lang="tr-TR" sz="2800" dirty="0"/>
              <a:t>(sterile). </a:t>
            </a:r>
            <a:r>
              <a:rPr lang="tr-TR" sz="2800" dirty="0" err="1"/>
              <a:t>Initial</a:t>
            </a:r>
            <a:r>
              <a:rPr lang="tr-TR" sz="2800" dirty="0"/>
              <a:t> </a:t>
            </a:r>
            <a:r>
              <a:rPr lang="tr-TR" sz="2800" dirty="0" err="1"/>
              <a:t>preparation</a:t>
            </a:r>
            <a:r>
              <a:rPr lang="tr-TR" sz="2800" dirty="0"/>
              <a:t> </a:t>
            </a:r>
            <a:r>
              <a:rPr lang="tr-TR" sz="2800" dirty="0" err="1"/>
              <a:t>includes</a:t>
            </a:r>
            <a:r>
              <a:rPr lang="tr-TR" sz="2800" dirty="0"/>
              <a:t> </a:t>
            </a:r>
            <a:r>
              <a:rPr lang="tr-TR" sz="2800" dirty="0" err="1" smtClean="0"/>
              <a:t>hair</a:t>
            </a:r>
            <a:r>
              <a:rPr lang="tr-TR" sz="2800" dirty="0" smtClean="0"/>
              <a:t> </a:t>
            </a:r>
            <a:r>
              <a:rPr lang="tr-TR" sz="2800" dirty="0" err="1" smtClean="0"/>
              <a:t>clipping</a:t>
            </a:r>
            <a:r>
              <a:rPr lang="tr-TR" sz="2800" dirty="0"/>
              <a:t>, </a:t>
            </a:r>
            <a:r>
              <a:rPr lang="tr-TR" sz="2800" dirty="0" err="1"/>
              <a:t>urinary</a:t>
            </a:r>
            <a:r>
              <a:rPr lang="tr-TR" sz="2800" dirty="0"/>
              <a:t> </a:t>
            </a:r>
            <a:r>
              <a:rPr lang="tr-TR" sz="2800" dirty="0" err="1"/>
              <a:t>bladder</a:t>
            </a:r>
            <a:r>
              <a:rPr lang="tr-TR" sz="2800" dirty="0"/>
              <a:t> </a:t>
            </a:r>
            <a:r>
              <a:rPr lang="tr-TR" sz="2800" dirty="0" err="1"/>
              <a:t>expression</a:t>
            </a:r>
            <a:r>
              <a:rPr lang="tr-TR" sz="2800" dirty="0"/>
              <a:t>, </a:t>
            </a:r>
            <a:r>
              <a:rPr lang="tr-TR" sz="2800" dirty="0" err="1"/>
              <a:t>prepuce</a:t>
            </a:r>
            <a:endParaRPr lang="tr-TR" sz="2800" dirty="0"/>
          </a:p>
          <a:p>
            <a:pPr algn="just"/>
            <a:r>
              <a:rPr lang="tr-TR" sz="2800" dirty="0" err="1"/>
              <a:t>flushing</a:t>
            </a:r>
            <a:r>
              <a:rPr lang="tr-TR" sz="2800" dirty="0"/>
              <a:t>, </a:t>
            </a:r>
            <a:r>
              <a:rPr lang="tr-TR" sz="2800" dirty="0" err="1"/>
              <a:t>limb</a:t>
            </a:r>
            <a:r>
              <a:rPr lang="tr-TR" sz="2800" dirty="0"/>
              <a:t> </a:t>
            </a:r>
            <a:r>
              <a:rPr lang="tr-TR" sz="2800" dirty="0" err="1"/>
              <a:t>gloving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taping</a:t>
            </a:r>
            <a:r>
              <a:rPr lang="tr-TR" sz="2800" dirty="0"/>
              <a:t> (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limb</a:t>
            </a:r>
            <a:r>
              <a:rPr lang="tr-TR" sz="2800" dirty="0"/>
              <a:t> </a:t>
            </a:r>
            <a:r>
              <a:rPr lang="tr-TR" sz="2800" dirty="0" err="1"/>
              <a:t>procedures</a:t>
            </a:r>
            <a:r>
              <a:rPr lang="tr-TR" sz="2800" dirty="0" smtClean="0"/>
              <a:t>),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/>
              <a:t>rough</a:t>
            </a:r>
            <a:r>
              <a:rPr lang="tr-TR" sz="2800" dirty="0"/>
              <a:t> </a:t>
            </a:r>
            <a:r>
              <a:rPr lang="tr-TR" sz="2800" dirty="0" err="1"/>
              <a:t>scrubbing</a:t>
            </a:r>
            <a:r>
              <a:rPr lang="tr-T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25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6066000" cy="260085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717032"/>
            <a:ext cx="6066000" cy="23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4877373" cy="206832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556792"/>
            <a:ext cx="3108825" cy="49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554867" cy="1524000"/>
          </a:xfrm>
        </p:spPr>
        <p:txBody>
          <a:bodyPr/>
          <a:lstStyle/>
          <a:p>
            <a:r>
              <a:rPr lang="tr-TR" dirty="0"/>
              <a:t>INSTRUMENT HANDLING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23528" y="2274838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	</a:t>
            </a:r>
            <a:r>
              <a:rPr lang="en-US" sz="2800" dirty="0" smtClean="0"/>
              <a:t>Successful </a:t>
            </a:r>
            <a:r>
              <a:rPr lang="en-US" sz="2800" dirty="0"/>
              <a:t>accomplishment of small animal </a:t>
            </a:r>
            <a:r>
              <a:rPr lang="en-US" sz="2800" dirty="0" smtClean="0"/>
              <a:t>surgical</a:t>
            </a:r>
            <a:r>
              <a:rPr lang="tr-TR" sz="2800" dirty="0" smtClean="0"/>
              <a:t> </a:t>
            </a:r>
            <a:r>
              <a:rPr lang="en-US" sz="2800" dirty="0" smtClean="0"/>
              <a:t>procedures </a:t>
            </a:r>
            <a:r>
              <a:rPr lang="en-US" sz="2800" dirty="0"/>
              <a:t>requires proper handling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surgical </a:t>
            </a:r>
            <a:r>
              <a:rPr lang="en-US" sz="2800" dirty="0"/>
              <a:t>instruments. Proper instrument </a:t>
            </a:r>
            <a:r>
              <a:rPr lang="en-US" sz="2800" dirty="0" smtClean="0"/>
              <a:t>handling</a:t>
            </a:r>
            <a:r>
              <a:rPr lang="tr-TR" sz="2800" dirty="0" smtClean="0"/>
              <a:t> </a:t>
            </a:r>
            <a:r>
              <a:rPr lang="en-US" sz="2800" dirty="0" smtClean="0"/>
              <a:t>can </a:t>
            </a:r>
            <a:r>
              <a:rPr lang="en-US" sz="2800" dirty="0"/>
              <a:t>minimize tissue trauma and avoid </a:t>
            </a:r>
            <a:r>
              <a:rPr lang="en-US" sz="2800" dirty="0" smtClean="0"/>
              <a:t>instrument</a:t>
            </a:r>
            <a:r>
              <a:rPr lang="tr-TR" sz="2800" dirty="0" smtClean="0"/>
              <a:t> </a:t>
            </a:r>
            <a:r>
              <a:rPr lang="en-US" sz="2800" dirty="0" smtClean="0"/>
              <a:t>damage</a:t>
            </a:r>
            <a:r>
              <a:rPr lang="en-US" sz="2800" dirty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5891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4331599" cy="509718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548680"/>
            <a:ext cx="2914744" cy="57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4968552" cy="1524000"/>
          </a:xfrm>
        </p:spPr>
        <p:txBody>
          <a:bodyPr>
            <a:normAutofit/>
          </a:bodyPr>
          <a:lstStyle/>
          <a:p>
            <a:r>
              <a:rPr lang="tr-TR" sz="2800" dirty="0"/>
              <a:t>SCRUBBING, GOWNING,</a:t>
            </a:r>
            <a:br>
              <a:rPr lang="tr-TR" sz="2800" dirty="0"/>
            </a:br>
            <a:r>
              <a:rPr lang="tr-TR" sz="2800" dirty="0"/>
              <a:t>AND GLOVING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55576" y="2276872"/>
            <a:ext cx="6966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        </a:t>
            </a:r>
            <a:r>
              <a:rPr lang="en-US" sz="2800" dirty="0" smtClean="0"/>
              <a:t>Surgical scrubbing is performed to remove as</a:t>
            </a:r>
            <a:r>
              <a:rPr lang="tr-TR" sz="2800" dirty="0" smtClean="0"/>
              <a:t> </a:t>
            </a:r>
            <a:r>
              <a:rPr lang="en-US" sz="2800" dirty="0" smtClean="0"/>
              <a:t>many microorganisms as possible from finger</a:t>
            </a:r>
            <a:r>
              <a:rPr lang="tr-TR" sz="2800" dirty="0" smtClean="0"/>
              <a:t> </a:t>
            </a:r>
            <a:r>
              <a:rPr lang="en-US" sz="2800" dirty="0" smtClean="0"/>
              <a:t>nails, hands, and forearms by mechanical washing</a:t>
            </a:r>
            <a:r>
              <a:rPr lang="tr-TR" sz="2800" dirty="0" smtClean="0"/>
              <a:t> </a:t>
            </a:r>
            <a:r>
              <a:rPr lang="en-US" sz="2800" dirty="0" smtClean="0"/>
              <a:t>and chemical antisepsis before participating</a:t>
            </a:r>
            <a:r>
              <a:rPr lang="tr-TR" sz="2800" dirty="0" smtClean="0"/>
              <a:t> </a:t>
            </a:r>
            <a:r>
              <a:rPr lang="en-US" sz="2800" dirty="0" smtClean="0"/>
              <a:t>in a surgical procedure.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861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4018725" cy="431894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76672"/>
            <a:ext cx="4246200" cy="53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52" y="404664"/>
            <a:ext cx="6066000" cy="325582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934911"/>
            <a:ext cx="3888432" cy="248796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921551"/>
            <a:ext cx="4545063" cy="24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4036879" cy="52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134076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/>
              <a:t>Commonly</a:t>
            </a:r>
            <a:r>
              <a:rPr lang="tr-TR" sz="2800" dirty="0"/>
              <a:t> </a:t>
            </a:r>
            <a:r>
              <a:rPr lang="tr-TR" sz="2800" dirty="0" err="1" smtClean="0"/>
              <a:t>available</a:t>
            </a:r>
            <a:r>
              <a:rPr lang="tr-TR" sz="2800" dirty="0" smtClean="0"/>
              <a:t> </a:t>
            </a:r>
            <a:r>
              <a:rPr lang="tr-TR" sz="2800" dirty="0" err="1" smtClean="0"/>
              <a:t>scrub</a:t>
            </a:r>
            <a:r>
              <a:rPr lang="tr-TR" sz="2800" dirty="0" smtClean="0"/>
              <a:t> </a:t>
            </a:r>
            <a:r>
              <a:rPr lang="tr-TR" sz="2800" dirty="0" err="1"/>
              <a:t>antiseptics</a:t>
            </a:r>
            <a:r>
              <a:rPr lang="tr-TR" sz="2800" dirty="0"/>
              <a:t> </a:t>
            </a:r>
            <a:r>
              <a:rPr lang="tr-TR" sz="2800" dirty="0" err="1" smtClean="0"/>
              <a:t>include</a:t>
            </a:r>
            <a:r>
              <a:rPr lang="tr-TR" sz="2800" dirty="0" smtClean="0"/>
              <a:t>: </a:t>
            </a:r>
          </a:p>
          <a:p>
            <a:r>
              <a:rPr lang="tr-TR" sz="2800" dirty="0" err="1" smtClean="0"/>
              <a:t>chlorhexidine</a:t>
            </a:r>
            <a:r>
              <a:rPr lang="tr-TR" sz="2800" dirty="0" smtClean="0"/>
              <a:t> </a:t>
            </a:r>
            <a:r>
              <a:rPr lang="tr-TR" sz="2800" dirty="0" err="1" smtClean="0"/>
              <a:t>gluconate</a:t>
            </a:r>
            <a:r>
              <a:rPr lang="tr-TR" sz="2800" dirty="0" smtClean="0"/>
              <a:t>, </a:t>
            </a:r>
            <a:r>
              <a:rPr lang="tr-TR" sz="2800" dirty="0" err="1" smtClean="0"/>
              <a:t>chlorhexidine</a:t>
            </a:r>
            <a:r>
              <a:rPr lang="tr-TR" sz="2800" dirty="0" smtClean="0"/>
              <a:t> </a:t>
            </a:r>
            <a:r>
              <a:rPr lang="tr-TR" sz="2800" dirty="0" err="1"/>
              <a:t>diacetate</a:t>
            </a:r>
            <a:r>
              <a:rPr lang="tr-TR" sz="2800" dirty="0"/>
              <a:t>, </a:t>
            </a:r>
            <a:r>
              <a:rPr lang="tr-TR" sz="2800" dirty="0" err="1"/>
              <a:t>iodophors</a:t>
            </a:r>
            <a:r>
              <a:rPr lang="tr-TR" sz="2800" dirty="0"/>
              <a:t>, </a:t>
            </a:r>
            <a:endParaRPr lang="tr-TR" sz="2800" dirty="0" smtClean="0"/>
          </a:p>
          <a:p>
            <a:r>
              <a:rPr lang="tr-TR" sz="2800" dirty="0" err="1" smtClean="0"/>
              <a:t>triclosan</a:t>
            </a:r>
            <a:r>
              <a:rPr lang="tr-TR" sz="2800" dirty="0" smtClean="0"/>
              <a:t>, </a:t>
            </a:r>
          </a:p>
          <a:p>
            <a:r>
              <a:rPr lang="tr-TR" sz="2800" dirty="0" err="1" smtClean="0"/>
              <a:t>chloroxylenol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970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1268760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	</a:t>
            </a:r>
            <a:r>
              <a:rPr lang="en-US" sz="2800" dirty="0" smtClean="0"/>
              <a:t>Before </a:t>
            </a:r>
            <a:r>
              <a:rPr lang="en-US" sz="2800" dirty="0"/>
              <a:t>surgical scrubbing, rings, </a:t>
            </a:r>
            <a:r>
              <a:rPr lang="en-US" sz="2800" dirty="0" smtClean="0"/>
              <a:t>watches,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jewelry should be removed, and gown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gloves </a:t>
            </a:r>
            <a:r>
              <a:rPr lang="en-US" sz="2800" dirty="0"/>
              <a:t>need to be aseptically opened in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surgery </a:t>
            </a:r>
            <a:r>
              <a:rPr lang="en-US" sz="2800" dirty="0"/>
              <a:t>area. For traditional surgical scrubbing,</a:t>
            </a:r>
          </a:p>
          <a:p>
            <a:pPr algn="just"/>
            <a:r>
              <a:rPr lang="en-US" sz="2800" dirty="0"/>
              <a:t>a nail pick and a brush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970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20688"/>
            <a:ext cx="3374829" cy="22300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605231"/>
            <a:ext cx="2520280" cy="224550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36" y="3068960"/>
            <a:ext cx="2664296" cy="36667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4005064"/>
            <a:ext cx="3183641" cy="24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3897096" cy="304912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548680"/>
            <a:ext cx="1931098" cy="337380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293096"/>
            <a:ext cx="2175830" cy="22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3639600" cy="579023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32656"/>
            <a:ext cx="3639600" cy="360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3168352" cy="283379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548680"/>
            <a:ext cx="2952328" cy="284121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573016"/>
            <a:ext cx="6066000" cy="304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91" y="35907"/>
            <a:ext cx="4602984" cy="336482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316" y="2420888"/>
            <a:ext cx="4340681" cy="44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</TotalTime>
  <Words>64</Words>
  <Application>Microsoft Office PowerPoint</Application>
  <PresentationFormat>Ekran Gösterisi (4:3)</PresentationFormat>
  <Paragraphs>17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5" baseType="lpstr">
      <vt:lpstr>Century Gothic</vt:lpstr>
      <vt:lpstr>Wingdings 3</vt:lpstr>
      <vt:lpstr>Dilim</vt:lpstr>
      <vt:lpstr>Surgical Equipment Preparation Before Operation</vt:lpstr>
      <vt:lpstr>SCRUBBING, GOWNING, AND GLOVING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SURGICAL PREPARATION AND ANIMAL POSITIONING</vt:lpstr>
      <vt:lpstr>PowerPoint Sunusu</vt:lpstr>
      <vt:lpstr>PowerPoint Sunusu</vt:lpstr>
      <vt:lpstr>INSTRUMENT HANDLING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DEPO</dc:creator>
  <cp:lastModifiedBy>murat calıskan</cp:lastModifiedBy>
  <cp:revision>47</cp:revision>
  <dcterms:created xsi:type="dcterms:W3CDTF">2019-03-18T13:26:26Z</dcterms:created>
  <dcterms:modified xsi:type="dcterms:W3CDTF">2019-03-18T18:22:38Z</dcterms:modified>
</cp:coreProperties>
</file>