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82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3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83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62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9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0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4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3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52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5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62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1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4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50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3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8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537DBE-8478-4FDB-8D18-E4A8AD49BA18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8FDED2-C084-4827-99BA-A85074118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2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dirty="0" smtClean="0"/>
              <a:t>BIO311 ACADEMIC PRESENTATION SKILLS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Assoc</a:t>
            </a:r>
            <a:r>
              <a:rPr lang="tr-TR" dirty="0" smtClean="0"/>
              <a:t>. Prof. Dr. Fadime Kıran</a:t>
            </a:r>
          </a:p>
          <a:p>
            <a:r>
              <a:rPr lang="tr-TR" dirty="0" err="1" smtClean="0"/>
              <a:t>Assoc</a:t>
            </a:r>
            <a:r>
              <a:rPr lang="tr-TR" dirty="0" smtClean="0"/>
              <a:t>. Prof. Dr. İlker Büyük</a:t>
            </a:r>
          </a:p>
          <a:p>
            <a:r>
              <a:rPr lang="tr-TR" dirty="0" err="1" smtClean="0"/>
              <a:t>Assist</a:t>
            </a:r>
            <a:r>
              <a:rPr lang="tr-TR" dirty="0" smtClean="0"/>
              <a:t>. Prof. Dr. Şeyda Fikirdeşici Ergen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45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an interesting </a:t>
            </a:r>
            <a:r>
              <a:rPr lang="en-US" dirty="0" smtClean="0"/>
              <a:t>statistic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:</a:t>
            </a:r>
          </a:p>
          <a:p>
            <a:pPr lvl="1"/>
            <a:r>
              <a:rPr lang="en-US" dirty="0"/>
              <a:t>Today I am going to present some results on the problem of soil erosion and how it affects food production in my country. </a:t>
            </a:r>
            <a:endParaRPr lang="tr-TR" dirty="0" smtClean="0"/>
          </a:p>
          <a:p>
            <a:pPr lvl="1"/>
            <a:r>
              <a:rPr lang="en-US" dirty="0"/>
              <a:t>Ten thousand tons of soil are lost through erosion in my country every year. This means that fertility is lost and </a:t>
            </a:r>
            <a:r>
              <a:rPr lang="en-US" dirty="0" err="1"/>
              <a:t>desertifi</a:t>
            </a:r>
            <a:r>
              <a:rPr lang="en-US" dirty="0"/>
              <a:t> cation </a:t>
            </a:r>
            <a:r>
              <a:rPr lang="en-US" dirty="0" smtClean="0"/>
              <a:t>ensues</a:t>
            </a:r>
            <a:endParaRPr lang="tr-TR" dirty="0" smtClean="0"/>
          </a:p>
          <a:p>
            <a:pPr lvl="1"/>
            <a:r>
              <a:rPr lang="en-US" dirty="0"/>
              <a:t>73 million papers have been completed in the last 10 years.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56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the audience to imagine a situation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762" y="2557463"/>
            <a:ext cx="574247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0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the audience a question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535" y="2707257"/>
            <a:ext cx="5447020" cy="29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913909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Davis</a:t>
            </a:r>
            <a:r>
              <a:rPr lang="tr-TR" dirty="0"/>
              <a:t>, M. </a:t>
            </a:r>
            <a:r>
              <a:rPr lang="tr-TR" dirty="0" smtClean="0"/>
              <a:t>2005.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Presentations</a:t>
            </a:r>
            <a:r>
              <a:rPr lang="tr-TR" dirty="0"/>
              <a:t>, </a:t>
            </a:r>
            <a:r>
              <a:rPr lang="tr-TR" dirty="0" err="1" smtClean="0"/>
              <a:t>Revised</a:t>
            </a:r>
            <a:r>
              <a:rPr lang="tr-TR" dirty="0" smtClean="0"/>
              <a:t> Edition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tr-TR" dirty="0" err="1" smtClean="0"/>
              <a:t>Wallwork</a:t>
            </a:r>
            <a:r>
              <a:rPr lang="tr-TR" dirty="0" smtClean="0"/>
              <a:t>, A. 2016. </a:t>
            </a:r>
            <a:r>
              <a:rPr lang="en-US" dirty="0" smtClean="0"/>
              <a:t>English</a:t>
            </a:r>
            <a:r>
              <a:rPr lang="tr-TR" dirty="0" smtClean="0"/>
              <a:t> </a:t>
            </a:r>
            <a:r>
              <a:rPr lang="en-US" dirty="0" smtClean="0"/>
              <a:t>for Presentations</a:t>
            </a:r>
            <a:r>
              <a:rPr lang="tr-TR" dirty="0" smtClean="0"/>
              <a:t> </a:t>
            </a:r>
            <a:r>
              <a:rPr lang="en-US" dirty="0" smtClean="0"/>
              <a:t>at International</a:t>
            </a:r>
            <a:r>
              <a:rPr lang="tr-TR" dirty="0" smtClean="0"/>
              <a:t> </a:t>
            </a:r>
            <a:r>
              <a:rPr lang="en-US" dirty="0" smtClean="0"/>
              <a:t>Conferences</a:t>
            </a:r>
            <a:r>
              <a:rPr lang="tr-TR" dirty="0" smtClean="0"/>
              <a:t>, </a:t>
            </a:r>
            <a:r>
              <a:rPr lang="tr-TR" dirty="0" err="1" smtClean="0"/>
              <a:t>Springer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Carter, M. 2020. Designing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 smtClean="0"/>
              <a:t>Presentations</a:t>
            </a:r>
            <a:r>
              <a:rPr lang="tr-TR" dirty="0" smtClean="0"/>
              <a:t>, </a:t>
            </a:r>
            <a:r>
              <a:rPr lang="en-US" dirty="0"/>
              <a:t>A Visual Guide to Figures, Papers, Slides, Posters, and </a:t>
            </a:r>
            <a:r>
              <a:rPr lang="en-US" dirty="0" smtClean="0"/>
              <a:t>More</a:t>
            </a:r>
            <a:r>
              <a:rPr lang="tr-TR" dirty="0" smtClean="0"/>
              <a:t>,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4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</Template>
  <TotalTime>9</TotalTime>
  <Words>166</Words>
  <Application>Microsoft Office PowerPoint</Application>
  <PresentationFormat>Geniş ekran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</vt:lpstr>
      <vt:lpstr>BIO311 ACADEMIC PRESENTATION SKILLS</vt:lpstr>
      <vt:lpstr>Give an interesting statistic</vt:lpstr>
      <vt:lpstr>Let the audience to imagine a situation </vt:lpstr>
      <vt:lpstr>Ask the audience a question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BIO311 ACADEMIC PRESENTATION SKILLS</dc:title>
  <dc:creator>hp_ergen</dc:creator>
  <cp:lastModifiedBy>hp_ergen</cp:lastModifiedBy>
  <cp:revision>4</cp:revision>
  <dcterms:created xsi:type="dcterms:W3CDTF">2020-10-03T17:40:25Z</dcterms:created>
  <dcterms:modified xsi:type="dcterms:W3CDTF">2020-10-03T17:50:05Z</dcterms:modified>
</cp:coreProperties>
</file>