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61" r:id="rId5"/>
    <p:sldId id="25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A537DBE-8478-4FDB-8D18-E4A8AD49BA18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A8FDED2-C084-4827-99BA-A8507411882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3697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7DBE-8478-4FDB-8D18-E4A8AD49BA18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DED2-C084-4827-99BA-A850741188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6828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7DBE-8478-4FDB-8D18-E4A8AD49BA18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DED2-C084-4827-99BA-A8507411882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3037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7DBE-8478-4FDB-8D18-E4A8AD49BA18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DED2-C084-4827-99BA-A8507411882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083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7DBE-8478-4FDB-8D18-E4A8AD49BA18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DED2-C084-4827-99BA-A850741188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7622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7DBE-8478-4FDB-8D18-E4A8AD49BA18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DED2-C084-4827-99BA-A85074118827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3955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7DBE-8478-4FDB-8D18-E4A8AD49BA18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DED2-C084-4827-99BA-A8507411882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3302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7DBE-8478-4FDB-8D18-E4A8AD49BA18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DED2-C084-4827-99BA-A8507411882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1447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7DBE-8478-4FDB-8D18-E4A8AD49BA18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DED2-C084-4827-99BA-A8507411882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5032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7DBE-8478-4FDB-8D18-E4A8AD49BA18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DED2-C084-4827-99BA-A850741188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523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7DBE-8478-4FDB-8D18-E4A8AD49BA18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DED2-C084-4827-99BA-A85074118827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551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7DBE-8478-4FDB-8D18-E4A8AD49BA18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DED2-C084-4827-99BA-A850741188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0628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7DBE-8478-4FDB-8D18-E4A8AD49BA18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DED2-C084-4827-99BA-A85074118827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9514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7DBE-8478-4FDB-8D18-E4A8AD49BA18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DED2-C084-4827-99BA-A8507411882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4541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7DBE-8478-4FDB-8D18-E4A8AD49BA18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DED2-C084-4827-99BA-A850741188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0507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7DBE-8478-4FDB-8D18-E4A8AD49BA18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DED2-C084-4827-99BA-A85074118827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4637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37DBE-8478-4FDB-8D18-E4A8AD49BA18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FDED2-C084-4827-99BA-A850741188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3813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A537DBE-8478-4FDB-8D18-E4A8AD49BA18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A8FDED2-C084-4827-99BA-A850741188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2240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000" dirty="0" smtClean="0"/>
              <a:t>BIO311 ACADEMIC PRESENTATION SKILLS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Assoc</a:t>
            </a:r>
            <a:r>
              <a:rPr lang="tr-TR" dirty="0" smtClean="0"/>
              <a:t>. Prof. Dr. Fadime Kıran</a:t>
            </a:r>
          </a:p>
          <a:p>
            <a:r>
              <a:rPr lang="tr-TR" dirty="0" err="1" smtClean="0"/>
              <a:t>Assoc</a:t>
            </a:r>
            <a:r>
              <a:rPr lang="tr-TR" dirty="0" smtClean="0"/>
              <a:t>. Prof. Dr. İlker Büyük</a:t>
            </a:r>
          </a:p>
          <a:p>
            <a:r>
              <a:rPr lang="tr-TR" dirty="0" err="1" smtClean="0"/>
              <a:t>Assist</a:t>
            </a:r>
            <a:r>
              <a:rPr lang="tr-TR" dirty="0" smtClean="0"/>
              <a:t>. Prof. Dr. Şeyda Fikirdeşici Ergen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4454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Give an interesting </a:t>
            </a:r>
            <a:r>
              <a:rPr lang="en-US" dirty="0" smtClean="0"/>
              <a:t>statistic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Examples</a:t>
            </a:r>
            <a:r>
              <a:rPr lang="tr-TR" dirty="0" smtClean="0"/>
              <a:t>:</a:t>
            </a:r>
          </a:p>
          <a:p>
            <a:pPr lvl="1"/>
            <a:r>
              <a:rPr lang="en-US" dirty="0"/>
              <a:t>Today I am going to present some results on the problem of soil erosion and how it affects food production in my country. </a:t>
            </a:r>
            <a:endParaRPr lang="tr-TR" dirty="0" smtClean="0"/>
          </a:p>
          <a:p>
            <a:pPr lvl="1"/>
            <a:r>
              <a:rPr lang="en-US" dirty="0"/>
              <a:t>Ten thousand tons of soil are lost through erosion in my country every year. This means that fertility is lost and </a:t>
            </a:r>
            <a:r>
              <a:rPr lang="en-US" dirty="0" err="1"/>
              <a:t>desertifi</a:t>
            </a:r>
            <a:r>
              <a:rPr lang="en-US" dirty="0"/>
              <a:t> cation </a:t>
            </a:r>
            <a:r>
              <a:rPr lang="en-US" dirty="0" smtClean="0"/>
              <a:t>ensues</a:t>
            </a:r>
            <a:endParaRPr lang="tr-TR" dirty="0" smtClean="0"/>
          </a:p>
          <a:p>
            <a:pPr lvl="1"/>
            <a:r>
              <a:rPr lang="en-US" dirty="0"/>
              <a:t>73 million papers have been completed in the last 10 years.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567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 the audience to imagine a situation 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24762" y="2557463"/>
            <a:ext cx="5742475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507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Ask the audience a question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5535" y="2707257"/>
            <a:ext cx="5447020" cy="2937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493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1913909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Davis</a:t>
            </a:r>
            <a:r>
              <a:rPr lang="tr-TR" dirty="0"/>
              <a:t>, M. </a:t>
            </a:r>
            <a:r>
              <a:rPr lang="tr-TR" dirty="0" smtClean="0"/>
              <a:t>2005. </a:t>
            </a:r>
            <a:r>
              <a:rPr lang="tr-TR" dirty="0" err="1" smtClean="0"/>
              <a:t>Scientific</a:t>
            </a:r>
            <a:r>
              <a:rPr lang="tr-TR" dirty="0" smtClean="0"/>
              <a:t> </a:t>
            </a:r>
            <a:r>
              <a:rPr lang="tr-TR" dirty="0" err="1" smtClean="0"/>
              <a:t>Papers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Presentations</a:t>
            </a:r>
            <a:r>
              <a:rPr lang="tr-TR" dirty="0"/>
              <a:t>, </a:t>
            </a:r>
            <a:r>
              <a:rPr lang="tr-TR" dirty="0" err="1" smtClean="0"/>
              <a:t>Revised</a:t>
            </a:r>
            <a:r>
              <a:rPr lang="tr-TR" dirty="0" smtClean="0"/>
              <a:t> Edition </a:t>
            </a:r>
            <a:r>
              <a:rPr lang="tr-TR" dirty="0" err="1" smtClean="0"/>
              <a:t>Elsevier</a:t>
            </a:r>
            <a:endParaRPr lang="tr-TR" dirty="0" smtClean="0"/>
          </a:p>
          <a:p>
            <a:r>
              <a:rPr lang="tr-TR" dirty="0" err="1" smtClean="0"/>
              <a:t>Wallwork</a:t>
            </a:r>
            <a:r>
              <a:rPr lang="tr-TR" dirty="0" smtClean="0"/>
              <a:t>, A. 2016. </a:t>
            </a:r>
            <a:r>
              <a:rPr lang="en-US" dirty="0" smtClean="0"/>
              <a:t>English</a:t>
            </a:r>
            <a:r>
              <a:rPr lang="tr-TR" dirty="0" smtClean="0"/>
              <a:t> </a:t>
            </a:r>
            <a:r>
              <a:rPr lang="en-US" dirty="0" smtClean="0"/>
              <a:t>for Presentations</a:t>
            </a:r>
            <a:r>
              <a:rPr lang="tr-TR" dirty="0" smtClean="0"/>
              <a:t> </a:t>
            </a:r>
            <a:r>
              <a:rPr lang="en-US" dirty="0" smtClean="0"/>
              <a:t>at International</a:t>
            </a:r>
            <a:r>
              <a:rPr lang="tr-TR" dirty="0" smtClean="0"/>
              <a:t> </a:t>
            </a:r>
            <a:r>
              <a:rPr lang="en-US" dirty="0" smtClean="0"/>
              <a:t>Conferences</a:t>
            </a:r>
            <a:r>
              <a:rPr lang="tr-TR" dirty="0" smtClean="0"/>
              <a:t>, </a:t>
            </a:r>
            <a:r>
              <a:rPr lang="tr-TR" dirty="0" err="1" smtClean="0"/>
              <a:t>Springer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Carter, M. 2020. Designing </a:t>
            </a:r>
            <a:r>
              <a:rPr lang="tr-TR" dirty="0" err="1"/>
              <a:t>Science</a:t>
            </a:r>
            <a:r>
              <a:rPr lang="tr-TR" dirty="0"/>
              <a:t> </a:t>
            </a:r>
            <a:r>
              <a:rPr lang="tr-TR" dirty="0" err="1" smtClean="0"/>
              <a:t>Presentations</a:t>
            </a:r>
            <a:r>
              <a:rPr lang="tr-TR" dirty="0" smtClean="0"/>
              <a:t>, </a:t>
            </a:r>
            <a:r>
              <a:rPr lang="en-US" dirty="0"/>
              <a:t>A Visual Guide to Figures, Papers, Slides, Posters, and </a:t>
            </a:r>
            <a:r>
              <a:rPr lang="en-US" dirty="0" smtClean="0"/>
              <a:t>More</a:t>
            </a:r>
            <a:r>
              <a:rPr lang="tr-TR" dirty="0" smtClean="0"/>
              <a:t>, </a:t>
            </a:r>
            <a:r>
              <a:rPr lang="tr-TR" dirty="0" err="1"/>
              <a:t>Academic</a:t>
            </a:r>
            <a:r>
              <a:rPr lang="tr-TR" dirty="0"/>
              <a:t> </a:t>
            </a:r>
            <a:r>
              <a:rPr lang="tr-TR" dirty="0" err="1" smtClean="0"/>
              <a:t>Press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7348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Organik</Template>
  <TotalTime>9</TotalTime>
  <Words>166</Words>
  <Application>Microsoft Office PowerPoint</Application>
  <PresentationFormat>Geniş ekran</PresentationFormat>
  <Paragraphs>15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Garamond</vt:lpstr>
      <vt:lpstr>Organik</vt:lpstr>
      <vt:lpstr>BIO311 ACADEMIC PRESENTATION SKILLS</vt:lpstr>
      <vt:lpstr>Give an interesting statistic</vt:lpstr>
      <vt:lpstr>Let the audience to imagine a situation </vt:lpstr>
      <vt:lpstr>Ask the audience a question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BIO311 ACADEMIC PRESENTATION SKILLS</dc:title>
  <dc:creator>hp_ergen</dc:creator>
  <cp:lastModifiedBy>hp_ergen</cp:lastModifiedBy>
  <cp:revision>4</cp:revision>
  <dcterms:created xsi:type="dcterms:W3CDTF">2020-10-03T17:40:25Z</dcterms:created>
  <dcterms:modified xsi:type="dcterms:W3CDTF">2020-10-03T17:50:05Z</dcterms:modified>
</cp:coreProperties>
</file>