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D7AD48-4C9E-4FD6-91D1-4745694A4DF2}" type="doc">
      <dgm:prSet loTypeId="urn:microsoft.com/office/officeart/2005/8/layout/hList3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E6AA95A-751A-4ACF-B5FB-9317CD33F27F}">
      <dgm:prSet phldrT="[Metin]"/>
      <dgm:spPr/>
      <dgm:t>
        <a:bodyPr/>
        <a:lstStyle/>
        <a:p>
          <a:r>
            <a:rPr lang="tr-TR" dirty="0" smtClean="0"/>
            <a:t>PİYASA ŞEKİLLERİ</a:t>
          </a:r>
          <a:endParaRPr lang="tr-TR" dirty="0"/>
        </a:p>
      </dgm:t>
    </dgm:pt>
    <dgm:pt modelId="{18FDA9E1-B0A7-4AF7-9F88-3C184E4ECCC5}" type="parTrans" cxnId="{464DAA83-0967-410B-97DA-AB739B5FA357}">
      <dgm:prSet/>
      <dgm:spPr/>
      <dgm:t>
        <a:bodyPr/>
        <a:lstStyle/>
        <a:p>
          <a:endParaRPr lang="tr-TR"/>
        </a:p>
      </dgm:t>
    </dgm:pt>
    <dgm:pt modelId="{AA138A74-5660-41C1-A491-552C123ACF7C}" type="sibTrans" cxnId="{464DAA83-0967-410B-97DA-AB739B5FA357}">
      <dgm:prSet/>
      <dgm:spPr/>
      <dgm:t>
        <a:bodyPr/>
        <a:lstStyle/>
        <a:p>
          <a:endParaRPr lang="tr-TR"/>
        </a:p>
      </dgm:t>
    </dgm:pt>
    <dgm:pt modelId="{B0B5E9A3-83A9-4035-937B-EBE812467B9F}">
      <dgm:prSet phldrT="[Metin]"/>
      <dgm:spPr/>
      <dgm:t>
        <a:bodyPr/>
        <a:lstStyle/>
        <a:p>
          <a:r>
            <a:rPr lang="tr-TR" dirty="0" smtClean="0"/>
            <a:t>TAM REKABET PİYASALARI</a:t>
          </a:r>
          <a:endParaRPr lang="tr-TR" dirty="0"/>
        </a:p>
      </dgm:t>
    </dgm:pt>
    <dgm:pt modelId="{862DAA1E-C5C5-448F-8BF3-640F36A183EF}" type="parTrans" cxnId="{927C08EB-61B7-46F2-8805-C863A8D1DE02}">
      <dgm:prSet/>
      <dgm:spPr/>
      <dgm:t>
        <a:bodyPr/>
        <a:lstStyle/>
        <a:p>
          <a:endParaRPr lang="tr-TR"/>
        </a:p>
      </dgm:t>
    </dgm:pt>
    <dgm:pt modelId="{2FD56389-2B07-40E2-966E-040332F3BA2E}" type="sibTrans" cxnId="{927C08EB-61B7-46F2-8805-C863A8D1DE02}">
      <dgm:prSet/>
      <dgm:spPr/>
      <dgm:t>
        <a:bodyPr/>
        <a:lstStyle/>
        <a:p>
          <a:endParaRPr lang="tr-TR"/>
        </a:p>
      </dgm:t>
    </dgm:pt>
    <dgm:pt modelId="{8E6105DE-9FC2-480E-B821-7582BD89277A}">
      <dgm:prSet phldrT="[Metin]"/>
      <dgm:spPr/>
      <dgm:t>
        <a:bodyPr/>
        <a:lstStyle/>
        <a:p>
          <a:r>
            <a:rPr lang="tr-TR" dirty="0" smtClean="0"/>
            <a:t>EKSİK REKABET PİYASALARI</a:t>
          </a:r>
          <a:endParaRPr lang="tr-TR" dirty="0"/>
        </a:p>
      </dgm:t>
    </dgm:pt>
    <dgm:pt modelId="{FB326E41-C7A1-4A35-B6FC-96FEF8A0C8E7}" type="parTrans" cxnId="{CE5E9FAA-AC30-4594-BCE1-CB745BA3926D}">
      <dgm:prSet/>
      <dgm:spPr/>
      <dgm:t>
        <a:bodyPr/>
        <a:lstStyle/>
        <a:p>
          <a:endParaRPr lang="tr-TR"/>
        </a:p>
      </dgm:t>
    </dgm:pt>
    <dgm:pt modelId="{AE03979E-73C4-4ADC-B8D7-C7EE505C0D8D}" type="sibTrans" cxnId="{CE5E9FAA-AC30-4594-BCE1-CB745BA3926D}">
      <dgm:prSet/>
      <dgm:spPr/>
      <dgm:t>
        <a:bodyPr/>
        <a:lstStyle/>
        <a:p>
          <a:endParaRPr lang="tr-TR"/>
        </a:p>
      </dgm:t>
    </dgm:pt>
    <dgm:pt modelId="{EAE0CFC8-1842-4E01-826E-0DB8D88F3E8B}" type="pres">
      <dgm:prSet presAssocID="{19D7AD48-4C9E-4FD6-91D1-4745694A4D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70D798-A738-4354-B50A-B5BCE22D856C}" type="pres">
      <dgm:prSet presAssocID="{7E6AA95A-751A-4ACF-B5FB-9317CD33F27F}" presName="roof" presStyleLbl="dkBgShp" presStyleIdx="0" presStyleCnt="2"/>
      <dgm:spPr/>
      <dgm:t>
        <a:bodyPr/>
        <a:lstStyle/>
        <a:p>
          <a:endParaRPr lang="tr-TR"/>
        </a:p>
      </dgm:t>
    </dgm:pt>
    <dgm:pt modelId="{C41EB4FA-4031-43BC-A91A-5A9B09F47117}" type="pres">
      <dgm:prSet presAssocID="{7E6AA95A-751A-4ACF-B5FB-9317CD33F27F}" presName="pillars" presStyleCnt="0"/>
      <dgm:spPr/>
    </dgm:pt>
    <dgm:pt modelId="{0916FDD1-FD06-40DE-9230-57780F65C50D}" type="pres">
      <dgm:prSet presAssocID="{7E6AA95A-751A-4ACF-B5FB-9317CD33F27F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DEE7598-F848-403F-BFD6-F5211348D3E5}" type="pres">
      <dgm:prSet presAssocID="{8E6105DE-9FC2-480E-B821-7582BD89277A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F67DE2-9A77-4ECD-A833-66CF87FB8AE2}" type="pres">
      <dgm:prSet presAssocID="{7E6AA95A-751A-4ACF-B5FB-9317CD33F27F}" presName="base" presStyleLbl="dkBgShp" presStyleIdx="1" presStyleCnt="2"/>
      <dgm:spPr/>
    </dgm:pt>
  </dgm:ptLst>
  <dgm:cxnLst>
    <dgm:cxn modelId="{70337887-B04D-4A16-BD8A-DA660BE58090}" type="presOf" srcId="{19D7AD48-4C9E-4FD6-91D1-4745694A4DF2}" destId="{EAE0CFC8-1842-4E01-826E-0DB8D88F3E8B}" srcOrd="0" destOrd="0" presId="urn:microsoft.com/office/officeart/2005/8/layout/hList3"/>
    <dgm:cxn modelId="{927C08EB-61B7-46F2-8805-C863A8D1DE02}" srcId="{7E6AA95A-751A-4ACF-B5FB-9317CD33F27F}" destId="{B0B5E9A3-83A9-4035-937B-EBE812467B9F}" srcOrd="0" destOrd="0" parTransId="{862DAA1E-C5C5-448F-8BF3-640F36A183EF}" sibTransId="{2FD56389-2B07-40E2-966E-040332F3BA2E}"/>
    <dgm:cxn modelId="{21E963E6-8E93-44BC-A513-8E050E52E94B}" type="presOf" srcId="{7E6AA95A-751A-4ACF-B5FB-9317CD33F27F}" destId="{F370D798-A738-4354-B50A-B5BCE22D856C}" srcOrd="0" destOrd="0" presId="urn:microsoft.com/office/officeart/2005/8/layout/hList3"/>
    <dgm:cxn modelId="{CE5E9FAA-AC30-4594-BCE1-CB745BA3926D}" srcId="{7E6AA95A-751A-4ACF-B5FB-9317CD33F27F}" destId="{8E6105DE-9FC2-480E-B821-7582BD89277A}" srcOrd="1" destOrd="0" parTransId="{FB326E41-C7A1-4A35-B6FC-96FEF8A0C8E7}" sibTransId="{AE03979E-73C4-4ADC-B8D7-C7EE505C0D8D}"/>
    <dgm:cxn modelId="{71B260C4-7693-4113-9AEE-1D3980859B94}" type="presOf" srcId="{8E6105DE-9FC2-480E-B821-7582BD89277A}" destId="{8DEE7598-F848-403F-BFD6-F5211348D3E5}" srcOrd="0" destOrd="0" presId="urn:microsoft.com/office/officeart/2005/8/layout/hList3"/>
    <dgm:cxn modelId="{0C52B229-C15B-40EA-938E-BBCF04360722}" type="presOf" srcId="{B0B5E9A3-83A9-4035-937B-EBE812467B9F}" destId="{0916FDD1-FD06-40DE-9230-57780F65C50D}" srcOrd="0" destOrd="0" presId="urn:microsoft.com/office/officeart/2005/8/layout/hList3"/>
    <dgm:cxn modelId="{464DAA83-0967-410B-97DA-AB739B5FA357}" srcId="{19D7AD48-4C9E-4FD6-91D1-4745694A4DF2}" destId="{7E6AA95A-751A-4ACF-B5FB-9317CD33F27F}" srcOrd="0" destOrd="0" parTransId="{18FDA9E1-B0A7-4AF7-9F88-3C184E4ECCC5}" sibTransId="{AA138A74-5660-41C1-A491-552C123ACF7C}"/>
    <dgm:cxn modelId="{4866E033-6B80-48FD-890C-C5E2E40634CC}" type="presParOf" srcId="{EAE0CFC8-1842-4E01-826E-0DB8D88F3E8B}" destId="{F370D798-A738-4354-B50A-B5BCE22D856C}" srcOrd="0" destOrd="0" presId="urn:microsoft.com/office/officeart/2005/8/layout/hList3"/>
    <dgm:cxn modelId="{84CDC45C-05F2-475E-A8C9-55E51EDC57F8}" type="presParOf" srcId="{EAE0CFC8-1842-4E01-826E-0DB8D88F3E8B}" destId="{C41EB4FA-4031-43BC-A91A-5A9B09F47117}" srcOrd="1" destOrd="0" presId="urn:microsoft.com/office/officeart/2005/8/layout/hList3"/>
    <dgm:cxn modelId="{18BFEEA8-946A-438F-B12D-E328AF0E0DA8}" type="presParOf" srcId="{C41EB4FA-4031-43BC-A91A-5A9B09F47117}" destId="{0916FDD1-FD06-40DE-9230-57780F65C50D}" srcOrd="0" destOrd="0" presId="urn:microsoft.com/office/officeart/2005/8/layout/hList3"/>
    <dgm:cxn modelId="{75AE3152-12F7-466A-9593-BF72D3F7DC46}" type="presParOf" srcId="{C41EB4FA-4031-43BC-A91A-5A9B09F47117}" destId="{8DEE7598-F848-403F-BFD6-F5211348D3E5}" srcOrd="1" destOrd="0" presId="urn:microsoft.com/office/officeart/2005/8/layout/hList3"/>
    <dgm:cxn modelId="{2A7B5BE0-7DB2-4B1E-9936-F59D309C1252}" type="presParOf" srcId="{EAE0CFC8-1842-4E01-826E-0DB8D88F3E8B}" destId="{F4F67DE2-9A77-4ECD-A833-66CF87FB8AE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C1C17E-2036-4A69-B8C6-BE272964CD49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BEA7764-119C-4344-9853-F9701AFA2285}">
      <dgm:prSet phldrT="[Metin]" custT="1"/>
      <dgm:spPr/>
      <dgm:t>
        <a:bodyPr/>
        <a:lstStyle/>
        <a:p>
          <a:r>
            <a:rPr lang="tr-TR" sz="3200" dirty="0" smtClean="0"/>
            <a:t>Sonsuz sayıda alıcı ve satıcı vardır.</a:t>
          </a:r>
          <a:endParaRPr lang="tr-TR" sz="3200" dirty="0"/>
        </a:p>
      </dgm:t>
    </dgm:pt>
    <dgm:pt modelId="{91D78327-BCB8-4C7E-A4CD-31D2FFCA90BB}" type="parTrans" cxnId="{86D205C4-D7C4-4CBC-9A85-CC218E30E38C}">
      <dgm:prSet/>
      <dgm:spPr/>
      <dgm:t>
        <a:bodyPr/>
        <a:lstStyle/>
        <a:p>
          <a:endParaRPr lang="tr-TR"/>
        </a:p>
      </dgm:t>
    </dgm:pt>
    <dgm:pt modelId="{DCF3B8C6-0E36-4095-8E88-E26EE7960C57}" type="sibTrans" cxnId="{86D205C4-D7C4-4CBC-9A85-CC218E30E38C}">
      <dgm:prSet/>
      <dgm:spPr/>
      <dgm:t>
        <a:bodyPr/>
        <a:lstStyle/>
        <a:p>
          <a:endParaRPr lang="tr-TR"/>
        </a:p>
      </dgm:t>
    </dgm:pt>
    <dgm:pt modelId="{ED2DB7A1-EBAB-4EA3-A22A-C97A9B06CD30}">
      <dgm:prSet phldrT="[Metin]" custT="1"/>
      <dgm:spPr/>
      <dgm:t>
        <a:bodyPr/>
        <a:lstStyle/>
        <a:p>
          <a:r>
            <a:rPr lang="tr-TR" sz="2400" dirty="0" smtClean="0"/>
            <a:t>Firmaların ürettiği mallar homojen yani birbirinin aynıdır.</a:t>
          </a:r>
          <a:endParaRPr lang="tr-TR" sz="2400" dirty="0"/>
        </a:p>
      </dgm:t>
    </dgm:pt>
    <dgm:pt modelId="{6EE8452A-C0F0-4B26-B32A-D3D8A04BDEAE}" type="parTrans" cxnId="{33CE8A18-E45A-41E1-9771-8EC4B04D312D}">
      <dgm:prSet/>
      <dgm:spPr/>
      <dgm:t>
        <a:bodyPr/>
        <a:lstStyle/>
        <a:p>
          <a:endParaRPr lang="tr-TR"/>
        </a:p>
      </dgm:t>
    </dgm:pt>
    <dgm:pt modelId="{A99109E3-E3C1-4207-A23F-792714C2D0B6}" type="sibTrans" cxnId="{33CE8A18-E45A-41E1-9771-8EC4B04D312D}">
      <dgm:prSet/>
      <dgm:spPr/>
      <dgm:t>
        <a:bodyPr/>
        <a:lstStyle/>
        <a:p>
          <a:endParaRPr lang="tr-TR"/>
        </a:p>
      </dgm:t>
    </dgm:pt>
    <dgm:pt modelId="{635BE5B5-E45E-4614-B217-9F7E6FCF22BB}">
      <dgm:prSet phldrT="[Metin]" custT="1"/>
      <dgm:spPr/>
      <dgm:t>
        <a:bodyPr/>
        <a:lstStyle/>
        <a:p>
          <a:r>
            <a:rPr lang="tr-TR" sz="3200" dirty="0" smtClean="0"/>
            <a:t>Tam rekabete piyasalarında alıcılar ve satıcılar piyasa hakkında tam bir bilgiye sahiptirler.</a:t>
          </a:r>
          <a:endParaRPr lang="tr-TR" sz="3200" dirty="0"/>
        </a:p>
      </dgm:t>
    </dgm:pt>
    <dgm:pt modelId="{0A425BA5-4D09-468F-8E93-E53A1CC13636}" type="parTrans" cxnId="{102990AE-8206-4B27-BC92-F6885D231CD7}">
      <dgm:prSet/>
      <dgm:spPr/>
      <dgm:t>
        <a:bodyPr/>
        <a:lstStyle/>
        <a:p>
          <a:endParaRPr lang="tr-TR"/>
        </a:p>
      </dgm:t>
    </dgm:pt>
    <dgm:pt modelId="{40672100-E127-4DF2-B5BC-F6A71B0552F3}" type="sibTrans" cxnId="{102990AE-8206-4B27-BC92-F6885D231CD7}">
      <dgm:prSet/>
      <dgm:spPr/>
      <dgm:t>
        <a:bodyPr/>
        <a:lstStyle/>
        <a:p>
          <a:endParaRPr lang="tr-TR"/>
        </a:p>
      </dgm:t>
    </dgm:pt>
    <dgm:pt modelId="{B01FAD12-A6EC-453C-9856-944C47CB8A60}">
      <dgm:prSet phldrT="[Metin]" custT="1"/>
      <dgm:spPr/>
      <dgm:t>
        <a:bodyPr/>
        <a:lstStyle/>
        <a:p>
          <a:r>
            <a:rPr lang="tr-TR" sz="2400" dirty="0" smtClean="0"/>
            <a:t>Alıcılar ve satıcılar çıkarlarını maksimuma çıkarmak için rasyonel (akılcı) davranırlar.</a:t>
          </a:r>
          <a:endParaRPr lang="tr-TR" sz="2400" dirty="0"/>
        </a:p>
      </dgm:t>
    </dgm:pt>
    <dgm:pt modelId="{C0CA71F7-4AC0-4E0B-B708-DA65A45ED20B}" type="parTrans" cxnId="{EF203B1C-D038-4D2F-B338-C8571A6F9F80}">
      <dgm:prSet/>
      <dgm:spPr/>
      <dgm:t>
        <a:bodyPr/>
        <a:lstStyle/>
        <a:p>
          <a:endParaRPr lang="tr-TR"/>
        </a:p>
      </dgm:t>
    </dgm:pt>
    <dgm:pt modelId="{5C34A535-663E-47AE-93B8-9BAD0FDD60FB}" type="sibTrans" cxnId="{EF203B1C-D038-4D2F-B338-C8571A6F9F80}">
      <dgm:prSet/>
      <dgm:spPr/>
      <dgm:t>
        <a:bodyPr/>
        <a:lstStyle/>
        <a:p>
          <a:endParaRPr lang="tr-TR"/>
        </a:p>
      </dgm:t>
    </dgm:pt>
    <dgm:pt modelId="{BE184A2C-F83E-4731-A332-52AB92E87A4A}">
      <dgm:prSet phldrT="[Metin]" custT="1"/>
      <dgm:spPr/>
      <dgm:t>
        <a:bodyPr/>
        <a:lstStyle/>
        <a:p>
          <a:r>
            <a:rPr lang="tr-TR" sz="3200" dirty="0" smtClean="0"/>
            <a:t>Piyasaya giriş çıkış serbesttir.</a:t>
          </a:r>
          <a:endParaRPr lang="tr-TR" sz="3200" dirty="0"/>
        </a:p>
      </dgm:t>
    </dgm:pt>
    <dgm:pt modelId="{2CD448DF-D408-4DFB-8E8D-3550B8F969C1}" type="parTrans" cxnId="{F2EB3FF4-F08D-4FEC-B959-37FB1B256725}">
      <dgm:prSet/>
      <dgm:spPr/>
      <dgm:t>
        <a:bodyPr/>
        <a:lstStyle/>
        <a:p>
          <a:endParaRPr lang="tr-TR"/>
        </a:p>
      </dgm:t>
    </dgm:pt>
    <dgm:pt modelId="{FB9B188E-4D2D-4CC2-A498-D786328E0A4E}" type="sibTrans" cxnId="{F2EB3FF4-F08D-4FEC-B959-37FB1B256725}">
      <dgm:prSet/>
      <dgm:spPr/>
      <dgm:t>
        <a:bodyPr/>
        <a:lstStyle/>
        <a:p>
          <a:endParaRPr lang="tr-TR"/>
        </a:p>
      </dgm:t>
    </dgm:pt>
    <dgm:pt modelId="{7F230785-9182-494C-94D7-5A90EA2D3441}" type="pres">
      <dgm:prSet presAssocID="{D2C1C17E-2036-4A69-B8C6-BE272964CD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36BDEB-7E87-49BC-9D88-4280CD603BFD}" type="pres">
      <dgm:prSet presAssocID="{1BEA7764-119C-4344-9853-F9701AFA228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7B1A53-F66F-4C32-B076-3694920E7653}" type="pres">
      <dgm:prSet presAssocID="{1BEA7764-119C-4344-9853-F9701AFA228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4554F4-F93C-40D5-AF90-10D5322D398A}" type="pres">
      <dgm:prSet presAssocID="{635BE5B5-E45E-4614-B217-9F7E6FCF22B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5CA7C6-77F3-454B-9E08-0DA48DD2FB5A}" type="pres">
      <dgm:prSet presAssocID="{635BE5B5-E45E-4614-B217-9F7E6FCF22B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54121C-3D23-4310-BA0C-5870D6EA9BC0}" type="pres">
      <dgm:prSet presAssocID="{BE184A2C-F83E-4731-A332-52AB92E87A4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2EB3FF4-F08D-4FEC-B959-37FB1B256725}" srcId="{D2C1C17E-2036-4A69-B8C6-BE272964CD49}" destId="{BE184A2C-F83E-4731-A332-52AB92E87A4A}" srcOrd="2" destOrd="0" parTransId="{2CD448DF-D408-4DFB-8E8D-3550B8F969C1}" sibTransId="{FB9B188E-4D2D-4CC2-A498-D786328E0A4E}"/>
    <dgm:cxn modelId="{EF203B1C-D038-4D2F-B338-C8571A6F9F80}" srcId="{635BE5B5-E45E-4614-B217-9F7E6FCF22BB}" destId="{B01FAD12-A6EC-453C-9856-944C47CB8A60}" srcOrd="0" destOrd="0" parTransId="{C0CA71F7-4AC0-4E0B-B708-DA65A45ED20B}" sibTransId="{5C34A535-663E-47AE-93B8-9BAD0FDD60FB}"/>
    <dgm:cxn modelId="{86D205C4-D7C4-4CBC-9A85-CC218E30E38C}" srcId="{D2C1C17E-2036-4A69-B8C6-BE272964CD49}" destId="{1BEA7764-119C-4344-9853-F9701AFA2285}" srcOrd="0" destOrd="0" parTransId="{91D78327-BCB8-4C7E-A4CD-31D2FFCA90BB}" sibTransId="{DCF3B8C6-0E36-4095-8E88-E26EE7960C57}"/>
    <dgm:cxn modelId="{1F0EBE15-B63D-4457-93B9-C8096C92D32D}" type="presOf" srcId="{D2C1C17E-2036-4A69-B8C6-BE272964CD49}" destId="{7F230785-9182-494C-94D7-5A90EA2D3441}" srcOrd="0" destOrd="0" presId="urn:microsoft.com/office/officeart/2005/8/layout/vList2"/>
    <dgm:cxn modelId="{D66BC9B7-6E34-47D3-9822-22B3F8D94996}" type="presOf" srcId="{BE184A2C-F83E-4731-A332-52AB92E87A4A}" destId="{2354121C-3D23-4310-BA0C-5870D6EA9BC0}" srcOrd="0" destOrd="0" presId="urn:microsoft.com/office/officeart/2005/8/layout/vList2"/>
    <dgm:cxn modelId="{102990AE-8206-4B27-BC92-F6885D231CD7}" srcId="{D2C1C17E-2036-4A69-B8C6-BE272964CD49}" destId="{635BE5B5-E45E-4614-B217-9F7E6FCF22BB}" srcOrd="1" destOrd="0" parTransId="{0A425BA5-4D09-468F-8E93-E53A1CC13636}" sibTransId="{40672100-E127-4DF2-B5BC-F6A71B0552F3}"/>
    <dgm:cxn modelId="{4DEE7E91-6ED0-4132-BCF2-0C6D09A09701}" type="presOf" srcId="{1BEA7764-119C-4344-9853-F9701AFA2285}" destId="{8A36BDEB-7E87-49BC-9D88-4280CD603BFD}" srcOrd="0" destOrd="0" presId="urn:microsoft.com/office/officeart/2005/8/layout/vList2"/>
    <dgm:cxn modelId="{131E5238-926A-403D-B391-FD38092A6226}" type="presOf" srcId="{B01FAD12-A6EC-453C-9856-944C47CB8A60}" destId="{495CA7C6-77F3-454B-9E08-0DA48DD2FB5A}" srcOrd="0" destOrd="0" presId="urn:microsoft.com/office/officeart/2005/8/layout/vList2"/>
    <dgm:cxn modelId="{33CE8A18-E45A-41E1-9771-8EC4B04D312D}" srcId="{1BEA7764-119C-4344-9853-F9701AFA2285}" destId="{ED2DB7A1-EBAB-4EA3-A22A-C97A9B06CD30}" srcOrd="0" destOrd="0" parTransId="{6EE8452A-C0F0-4B26-B32A-D3D8A04BDEAE}" sibTransId="{A99109E3-E3C1-4207-A23F-792714C2D0B6}"/>
    <dgm:cxn modelId="{4E511880-9D4A-47B7-99DF-F86649572778}" type="presOf" srcId="{635BE5B5-E45E-4614-B217-9F7E6FCF22BB}" destId="{C34554F4-F93C-40D5-AF90-10D5322D398A}" srcOrd="0" destOrd="0" presId="urn:microsoft.com/office/officeart/2005/8/layout/vList2"/>
    <dgm:cxn modelId="{953712AA-2D17-4896-B403-867104491AA7}" type="presOf" srcId="{ED2DB7A1-EBAB-4EA3-A22A-C97A9B06CD30}" destId="{F27B1A53-F66F-4C32-B076-3694920E7653}" srcOrd="0" destOrd="0" presId="urn:microsoft.com/office/officeart/2005/8/layout/vList2"/>
    <dgm:cxn modelId="{6D7EBBCA-7F41-4D76-A184-389414067B3D}" type="presParOf" srcId="{7F230785-9182-494C-94D7-5A90EA2D3441}" destId="{8A36BDEB-7E87-49BC-9D88-4280CD603BFD}" srcOrd="0" destOrd="0" presId="urn:microsoft.com/office/officeart/2005/8/layout/vList2"/>
    <dgm:cxn modelId="{8261FDE9-E238-44B0-B4B6-53965F98DEC9}" type="presParOf" srcId="{7F230785-9182-494C-94D7-5A90EA2D3441}" destId="{F27B1A53-F66F-4C32-B076-3694920E7653}" srcOrd="1" destOrd="0" presId="urn:microsoft.com/office/officeart/2005/8/layout/vList2"/>
    <dgm:cxn modelId="{8CBA5BCD-AD9B-4594-983B-2116D4D292B3}" type="presParOf" srcId="{7F230785-9182-494C-94D7-5A90EA2D3441}" destId="{C34554F4-F93C-40D5-AF90-10D5322D398A}" srcOrd="2" destOrd="0" presId="urn:microsoft.com/office/officeart/2005/8/layout/vList2"/>
    <dgm:cxn modelId="{833FD245-54B2-4BB6-ACE3-6E56AE7E3B64}" type="presParOf" srcId="{7F230785-9182-494C-94D7-5A90EA2D3441}" destId="{495CA7C6-77F3-454B-9E08-0DA48DD2FB5A}" srcOrd="3" destOrd="0" presId="urn:microsoft.com/office/officeart/2005/8/layout/vList2"/>
    <dgm:cxn modelId="{3ADF86E5-5A62-4D4A-AE3C-BF81B60641BB}" type="presParOf" srcId="{7F230785-9182-494C-94D7-5A90EA2D3441}" destId="{2354121C-3D23-4310-BA0C-5870D6EA9B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C1C17E-2036-4A69-B8C6-BE272964CD49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BEA7764-119C-4344-9853-F9701AFA2285}">
      <dgm:prSet phldrT="[Metin]" custT="1"/>
      <dgm:spPr/>
      <dgm:t>
        <a:bodyPr/>
        <a:lstStyle/>
        <a:p>
          <a:r>
            <a:rPr lang="tr-TR" sz="3200" dirty="0" smtClean="0"/>
            <a:t>Sonsuz sayıda alıcı ve satıcı vardır.</a:t>
          </a:r>
          <a:endParaRPr lang="tr-TR" sz="3200" dirty="0"/>
        </a:p>
      </dgm:t>
    </dgm:pt>
    <dgm:pt modelId="{91D78327-BCB8-4C7E-A4CD-31D2FFCA90BB}" type="parTrans" cxnId="{86D205C4-D7C4-4CBC-9A85-CC218E30E38C}">
      <dgm:prSet/>
      <dgm:spPr/>
      <dgm:t>
        <a:bodyPr/>
        <a:lstStyle/>
        <a:p>
          <a:endParaRPr lang="tr-TR"/>
        </a:p>
      </dgm:t>
    </dgm:pt>
    <dgm:pt modelId="{DCF3B8C6-0E36-4095-8E88-E26EE7960C57}" type="sibTrans" cxnId="{86D205C4-D7C4-4CBC-9A85-CC218E30E38C}">
      <dgm:prSet/>
      <dgm:spPr/>
      <dgm:t>
        <a:bodyPr/>
        <a:lstStyle/>
        <a:p>
          <a:endParaRPr lang="tr-TR"/>
        </a:p>
      </dgm:t>
    </dgm:pt>
    <dgm:pt modelId="{ED2DB7A1-EBAB-4EA3-A22A-C97A9B06CD30}">
      <dgm:prSet phldrT="[Metin]" custT="1"/>
      <dgm:spPr/>
      <dgm:t>
        <a:bodyPr/>
        <a:lstStyle/>
        <a:p>
          <a:r>
            <a:rPr lang="tr-TR" sz="2400" dirty="0" smtClean="0"/>
            <a:t>Firmaların ürettiği mallar homojen yani birbirinin aynıdır.</a:t>
          </a:r>
          <a:endParaRPr lang="tr-TR" sz="2400" dirty="0"/>
        </a:p>
      </dgm:t>
    </dgm:pt>
    <dgm:pt modelId="{6EE8452A-C0F0-4B26-B32A-D3D8A04BDEAE}" type="parTrans" cxnId="{33CE8A18-E45A-41E1-9771-8EC4B04D312D}">
      <dgm:prSet/>
      <dgm:spPr/>
      <dgm:t>
        <a:bodyPr/>
        <a:lstStyle/>
        <a:p>
          <a:endParaRPr lang="tr-TR"/>
        </a:p>
      </dgm:t>
    </dgm:pt>
    <dgm:pt modelId="{A99109E3-E3C1-4207-A23F-792714C2D0B6}" type="sibTrans" cxnId="{33CE8A18-E45A-41E1-9771-8EC4B04D312D}">
      <dgm:prSet/>
      <dgm:spPr/>
      <dgm:t>
        <a:bodyPr/>
        <a:lstStyle/>
        <a:p>
          <a:endParaRPr lang="tr-TR"/>
        </a:p>
      </dgm:t>
    </dgm:pt>
    <dgm:pt modelId="{635BE5B5-E45E-4614-B217-9F7E6FCF22BB}">
      <dgm:prSet phldrT="[Metin]" custT="1"/>
      <dgm:spPr/>
      <dgm:t>
        <a:bodyPr/>
        <a:lstStyle/>
        <a:p>
          <a:r>
            <a:rPr lang="tr-TR" sz="3200" dirty="0" smtClean="0"/>
            <a:t>Tam rekabete piyasalarında alıcılar ve satıcılar piyasa hakkında tam bir bilgiye sahiptirler.</a:t>
          </a:r>
          <a:endParaRPr lang="tr-TR" sz="3200" dirty="0"/>
        </a:p>
      </dgm:t>
    </dgm:pt>
    <dgm:pt modelId="{0A425BA5-4D09-468F-8E93-E53A1CC13636}" type="parTrans" cxnId="{102990AE-8206-4B27-BC92-F6885D231CD7}">
      <dgm:prSet/>
      <dgm:spPr/>
      <dgm:t>
        <a:bodyPr/>
        <a:lstStyle/>
        <a:p>
          <a:endParaRPr lang="tr-TR"/>
        </a:p>
      </dgm:t>
    </dgm:pt>
    <dgm:pt modelId="{40672100-E127-4DF2-B5BC-F6A71B0552F3}" type="sibTrans" cxnId="{102990AE-8206-4B27-BC92-F6885D231CD7}">
      <dgm:prSet/>
      <dgm:spPr/>
      <dgm:t>
        <a:bodyPr/>
        <a:lstStyle/>
        <a:p>
          <a:endParaRPr lang="tr-TR"/>
        </a:p>
      </dgm:t>
    </dgm:pt>
    <dgm:pt modelId="{B01FAD12-A6EC-453C-9856-944C47CB8A60}">
      <dgm:prSet phldrT="[Metin]" custT="1"/>
      <dgm:spPr/>
      <dgm:t>
        <a:bodyPr/>
        <a:lstStyle/>
        <a:p>
          <a:r>
            <a:rPr lang="tr-TR" sz="2400" dirty="0" smtClean="0"/>
            <a:t>Alıcılar ve satıcılar çıkarlarını maksimuma çıkarmak için rasyonel (akılcı) davranırlar.</a:t>
          </a:r>
          <a:endParaRPr lang="tr-TR" sz="2400" dirty="0"/>
        </a:p>
      </dgm:t>
    </dgm:pt>
    <dgm:pt modelId="{C0CA71F7-4AC0-4E0B-B708-DA65A45ED20B}" type="parTrans" cxnId="{EF203B1C-D038-4D2F-B338-C8571A6F9F80}">
      <dgm:prSet/>
      <dgm:spPr/>
      <dgm:t>
        <a:bodyPr/>
        <a:lstStyle/>
        <a:p>
          <a:endParaRPr lang="tr-TR"/>
        </a:p>
      </dgm:t>
    </dgm:pt>
    <dgm:pt modelId="{5C34A535-663E-47AE-93B8-9BAD0FDD60FB}" type="sibTrans" cxnId="{EF203B1C-D038-4D2F-B338-C8571A6F9F80}">
      <dgm:prSet/>
      <dgm:spPr/>
      <dgm:t>
        <a:bodyPr/>
        <a:lstStyle/>
        <a:p>
          <a:endParaRPr lang="tr-TR"/>
        </a:p>
      </dgm:t>
    </dgm:pt>
    <dgm:pt modelId="{BE184A2C-F83E-4731-A332-52AB92E87A4A}">
      <dgm:prSet phldrT="[Metin]" custT="1"/>
      <dgm:spPr/>
      <dgm:t>
        <a:bodyPr/>
        <a:lstStyle/>
        <a:p>
          <a:r>
            <a:rPr lang="tr-TR" sz="3200" dirty="0" smtClean="0"/>
            <a:t>Piyasaya giriş çıkış serbesttir.</a:t>
          </a:r>
          <a:endParaRPr lang="tr-TR" sz="3200" dirty="0"/>
        </a:p>
      </dgm:t>
    </dgm:pt>
    <dgm:pt modelId="{2CD448DF-D408-4DFB-8E8D-3550B8F969C1}" type="parTrans" cxnId="{F2EB3FF4-F08D-4FEC-B959-37FB1B256725}">
      <dgm:prSet/>
      <dgm:spPr/>
      <dgm:t>
        <a:bodyPr/>
        <a:lstStyle/>
        <a:p>
          <a:endParaRPr lang="tr-TR"/>
        </a:p>
      </dgm:t>
    </dgm:pt>
    <dgm:pt modelId="{FB9B188E-4D2D-4CC2-A498-D786328E0A4E}" type="sibTrans" cxnId="{F2EB3FF4-F08D-4FEC-B959-37FB1B256725}">
      <dgm:prSet/>
      <dgm:spPr/>
      <dgm:t>
        <a:bodyPr/>
        <a:lstStyle/>
        <a:p>
          <a:endParaRPr lang="tr-TR"/>
        </a:p>
      </dgm:t>
    </dgm:pt>
    <dgm:pt modelId="{7F230785-9182-494C-94D7-5A90EA2D3441}" type="pres">
      <dgm:prSet presAssocID="{D2C1C17E-2036-4A69-B8C6-BE272964CD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36BDEB-7E87-49BC-9D88-4280CD603BFD}" type="pres">
      <dgm:prSet presAssocID="{1BEA7764-119C-4344-9853-F9701AFA228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7B1A53-F66F-4C32-B076-3694920E7653}" type="pres">
      <dgm:prSet presAssocID="{1BEA7764-119C-4344-9853-F9701AFA228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4554F4-F93C-40D5-AF90-10D5322D398A}" type="pres">
      <dgm:prSet presAssocID="{635BE5B5-E45E-4614-B217-9F7E6FCF22B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5CA7C6-77F3-454B-9E08-0DA48DD2FB5A}" type="pres">
      <dgm:prSet presAssocID="{635BE5B5-E45E-4614-B217-9F7E6FCF22B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54121C-3D23-4310-BA0C-5870D6EA9BC0}" type="pres">
      <dgm:prSet presAssocID="{BE184A2C-F83E-4731-A332-52AB92E87A4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2EB3FF4-F08D-4FEC-B959-37FB1B256725}" srcId="{D2C1C17E-2036-4A69-B8C6-BE272964CD49}" destId="{BE184A2C-F83E-4731-A332-52AB92E87A4A}" srcOrd="2" destOrd="0" parTransId="{2CD448DF-D408-4DFB-8E8D-3550B8F969C1}" sibTransId="{FB9B188E-4D2D-4CC2-A498-D786328E0A4E}"/>
    <dgm:cxn modelId="{EF203B1C-D038-4D2F-B338-C8571A6F9F80}" srcId="{635BE5B5-E45E-4614-B217-9F7E6FCF22BB}" destId="{B01FAD12-A6EC-453C-9856-944C47CB8A60}" srcOrd="0" destOrd="0" parTransId="{C0CA71F7-4AC0-4E0B-B708-DA65A45ED20B}" sibTransId="{5C34A535-663E-47AE-93B8-9BAD0FDD60FB}"/>
    <dgm:cxn modelId="{86D205C4-D7C4-4CBC-9A85-CC218E30E38C}" srcId="{D2C1C17E-2036-4A69-B8C6-BE272964CD49}" destId="{1BEA7764-119C-4344-9853-F9701AFA2285}" srcOrd="0" destOrd="0" parTransId="{91D78327-BCB8-4C7E-A4CD-31D2FFCA90BB}" sibTransId="{DCF3B8C6-0E36-4095-8E88-E26EE7960C57}"/>
    <dgm:cxn modelId="{1F0EBE15-B63D-4457-93B9-C8096C92D32D}" type="presOf" srcId="{D2C1C17E-2036-4A69-B8C6-BE272964CD49}" destId="{7F230785-9182-494C-94D7-5A90EA2D3441}" srcOrd="0" destOrd="0" presId="urn:microsoft.com/office/officeart/2005/8/layout/vList2"/>
    <dgm:cxn modelId="{D66BC9B7-6E34-47D3-9822-22B3F8D94996}" type="presOf" srcId="{BE184A2C-F83E-4731-A332-52AB92E87A4A}" destId="{2354121C-3D23-4310-BA0C-5870D6EA9BC0}" srcOrd="0" destOrd="0" presId="urn:microsoft.com/office/officeart/2005/8/layout/vList2"/>
    <dgm:cxn modelId="{102990AE-8206-4B27-BC92-F6885D231CD7}" srcId="{D2C1C17E-2036-4A69-B8C6-BE272964CD49}" destId="{635BE5B5-E45E-4614-B217-9F7E6FCF22BB}" srcOrd="1" destOrd="0" parTransId="{0A425BA5-4D09-468F-8E93-E53A1CC13636}" sibTransId="{40672100-E127-4DF2-B5BC-F6A71B0552F3}"/>
    <dgm:cxn modelId="{4DEE7E91-6ED0-4132-BCF2-0C6D09A09701}" type="presOf" srcId="{1BEA7764-119C-4344-9853-F9701AFA2285}" destId="{8A36BDEB-7E87-49BC-9D88-4280CD603BFD}" srcOrd="0" destOrd="0" presId="urn:microsoft.com/office/officeart/2005/8/layout/vList2"/>
    <dgm:cxn modelId="{131E5238-926A-403D-B391-FD38092A6226}" type="presOf" srcId="{B01FAD12-A6EC-453C-9856-944C47CB8A60}" destId="{495CA7C6-77F3-454B-9E08-0DA48DD2FB5A}" srcOrd="0" destOrd="0" presId="urn:microsoft.com/office/officeart/2005/8/layout/vList2"/>
    <dgm:cxn modelId="{33CE8A18-E45A-41E1-9771-8EC4B04D312D}" srcId="{1BEA7764-119C-4344-9853-F9701AFA2285}" destId="{ED2DB7A1-EBAB-4EA3-A22A-C97A9B06CD30}" srcOrd="0" destOrd="0" parTransId="{6EE8452A-C0F0-4B26-B32A-D3D8A04BDEAE}" sibTransId="{A99109E3-E3C1-4207-A23F-792714C2D0B6}"/>
    <dgm:cxn modelId="{4E511880-9D4A-47B7-99DF-F86649572778}" type="presOf" srcId="{635BE5B5-E45E-4614-B217-9F7E6FCF22BB}" destId="{C34554F4-F93C-40D5-AF90-10D5322D398A}" srcOrd="0" destOrd="0" presId="urn:microsoft.com/office/officeart/2005/8/layout/vList2"/>
    <dgm:cxn modelId="{953712AA-2D17-4896-B403-867104491AA7}" type="presOf" srcId="{ED2DB7A1-EBAB-4EA3-A22A-C97A9B06CD30}" destId="{F27B1A53-F66F-4C32-B076-3694920E7653}" srcOrd="0" destOrd="0" presId="urn:microsoft.com/office/officeart/2005/8/layout/vList2"/>
    <dgm:cxn modelId="{6D7EBBCA-7F41-4D76-A184-389414067B3D}" type="presParOf" srcId="{7F230785-9182-494C-94D7-5A90EA2D3441}" destId="{8A36BDEB-7E87-49BC-9D88-4280CD603BFD}" srcOrd="0" destOrd="0" presId="urn:microsoft.com/office/officeart/2005/8/layout/vList2"/>
    <dgm:cxn modelId="{8261FDE9-E238-44B0-B4B6-53965F98DEC9}" type="presParOf" srcId="{7F230785-9182-494C-94D7-5A90EA2D3441}" destId="{F27B1A53-F66F-4C32-B076-3694920E7653}" srcOrd="1" destOrd="0" presId="urn:microsoft.com/office/officeart/2005/8/layout/vList2"/>
    <dgm:cxn modelId="{8CBA5BCD-AD9B-4594-983B-2116D4D292B3}" type="presParOf" srcId="{7F230785-9182-494C-94D7-5A90EA2D3441}" destId="{C34554F4-F93C-40D5-AF90-10D5322D398A}" srcOrd="2" destOrd="0" presId="urn:microsoft.com/office/officeart/2005/8/layout/vList2"/>
    <dgm:cxn modelId="{833FD245-54B2-4BB6-ACE3-6E56AE7E3B64}" type="presParOf" srcId="{7F230785-9182-494C-94D7-5A90EA2D3441}" destId="{495CA7C6-77F3-454B-9E08-0DA48DD2FB5A}" srcOrd="3" destOrd="0" presId="urn:microsoft.com/office/officeart/2005/8/layout/vList2"/>
    <dgm:cxn modelId="{3ADF86E5-5A62-4D4A-AE3C-BF81B60641BB}" type="presParOf" srcId="{7F230785-9182-494C-94D7-5A90EA2D3441}" destId="{2354121C-3D23-4310-BA0C-5870D6EA9B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B5A505-B385-4EE4-A25B-E44FC47E0E58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1CFB608-B510-4F9C-9641-7D17E72F99C2}">
      <dgm:prSet phldrT="[Metin]"/>
      <dgm:spPr/>
      <dgm:t>
        <a:bodyPr/>
        <a:lstStyle/>
        <a:p>
          <a:r>
            <a:rPr lang="tr-TR" dirty="0" smtClean="0"/>
            <a:t>Tam rekabet piyasalarında firmanın 3 tür geliri vardır.</a:t>
          </a:r>
          <a:endParaRPr lang="tr-TR" dirty="0"/>
        </a:p>
      </dgm:t>
    </dgm:pt>
    <dgm:pt modelId="{31A808AA-EDD0-4B0D-B553-35F12391928B}" type="parTrans" cxnId="{4D7FBF34-68DA-484E-94E9-19DCB5F41A83}">
      <dgm:prSet/>
      <dgm:spPr/>
      <dgm:t>
        <a:bodyPr/>
        <a:lstStyle/>
        <a:p>
          <a:endParaRPr lang="tr-TR"/>
        </a:p>
      </dgm:t>
    </dgm:pt>
    <dgm:pt modelId="{FA8BD688-1540-4546-B900-7FC4C1421F6F}" type="sibTrans" cxnId="{4D7FBF34-68DA-484E-94E9-19DCB5F41A83}">
      <dgm:prSet/>
      <dgm:spPr/>
      <dgm:t>
        <a:bodyPr/>
        <a:lstStyle/>
        <a:p>
          <a:endParaRPr lang="tr-TR"/>
        </a:p>
      </dgm:t>
    </dgm:pt>
    <dgm:pt modelId="{BCF2E9F1-8454-41EB-B65D-C8D66BF16EA7}">
      <dgm:prSet phldrT="[Metin]" custT="1"/>
      <dgm:spPr/>
      <dgm:t>
        <a:bodyPr/>
        <a:lstStyle/>
        <a:p>
          <a:r>
            <a:rPr lang="tr-TR" sz="3200" dirty="0" smtClean="0"/>
            <a:t>Toplam Gelir</a:t>
          </a:r>
          <a:endParaRPr lang="tr-TR" sz="3200" dirty="0"/>
        </a:p>
      </dgm:t>
    </dgm:pt>
    <dgm:pt modelId="{25FDC2D9-02A2-4A00-9E9A-E7ED413B9156}" type="parTrans" cxnId="{6F9FCDF1-429E-429D-B0C3-0CE4D45D568F}">
      <dgm:prSet/>
      <dgm:spPr/>
      <dgm:t>
        <a:bodyPr/>
        <a:lstStyle/>
        <a:p>
          <a:endParaRPr lang="tr-TR"/>
        </a:p>
      </dgm:t>
    </dgm:pt>
    <dgm:pt modelId="{545BC088-AB47-480B-8711-BD0370F5C79E}" type="sibTrans" cxnId="{6F9FCDF1-429E-429D-B0C3-0CE4D45D568F}">
      <dgm:prSet/>
      <dgm:spPr/>
      <dgm:t>
        <a:bodyPr/>
        <a:lstStyle/>
        <a:p>
          <a:endParaRPr lang="tr-TR"/>
        </a:p>
      </dgm:t>
    </dgm:pt>
    <dgm:pt modelId="{129588DB-CA3E-4E88-BFFF-AAF23F7750F1}">
      <dgm:prSet phldrT="[Metin]" custT="1"/>
      <dgm:spPr/>
      <dgm:t>
        <a:bodyPr/>
        <a:lstStyle/>
        <a:p>
          <a:r>
            <a:rPr lang="tr-TR" sz="3200" dirty="0" smtClean="0"/>
            <a:t>Ortalama Gelir</a:t>
          </a:r>
          <a:endParaRPr lang="tr-TR" sz="3200" dirty="0"/>
        </a:p>
      </dgm:t>
    </dgm:pt>
    <dgm:pt modelId="{8E78EE28-1504-4842-AD21-C061EB9C8141}" type="parTrans" cxnId="{40BD4D82-B905-4B15-8EDC-EE2CBFB2E4AE}">
      <dgm:prSet/>
      <dgm:spPr/>
      <dgm:t>
        <a:bodyPr/>
        <a:lstStyle/>
        <a:p>
          <a:endParaRPr lang="tr-TR"/>
        </a:p>
      </dgm:t>
    </dgm:pt>
    <dgm:pt modelId="{08B9426D-8329-41D8-B526-5D22A0880CB4}" type="sibTrans" cxnId="{40BD4D82-B905-4B15-8EDC-EE2CBFB2E4AE}">
      <dgm:prSet/>
      <dgm:spPr/>
      <dgm:t>
        <a:bodyPr/>
        <a:lstStyle/>
        <a:p>
          <a:endParaRPr lang="tr-TR"/>
        </a:p>
      </dgm:t>
    </dgm:pt>
    <dgm:pt modelId="{E944BA3E-EEAB-49CA-BE31-93E4122CD82F}">
      <dgm:prSet phldrT="[Metin]" custT="1"/>
      <dgm:spPr/>
      <dgm:t>
        <a:bodyPr/>
        <a:lstStyle/>
        <a:p>
          <a:r>
            <a:rPr lang="tr-TR" sz="3200" dirty="0" smtClean="0"/>
            <a:t>Marjinal Gelir</a:t>
          </a:r>
          <a:endParaRPr lang="tr-TR" sz="3200" dirty="0"/>
        </a:p>
      </dgm:t>
    </dgm:pt>
    <dgm:pt modelId="{A20A4A76-A649-41D6-8C86-BA934BE52894}" type="parTrans" cxnId="{D9EE1A8E-22EA-409A-9627-04DA5F2A5C1A}">
      <dgm:prSet/>
      <dgm:spPr/>
      <dgm:t>
        <a:bodyPr/>
        <a:lstStyle/>
        <a:p>
          <a:endParaRPr lang="tr-TR"/>
        </a:p>
      </dgm:t>
    </dgm:pt>
    <dgm:pt modelId="{5C50512A-6EDE-4476-99E4-DF198F26F164}" type="sibTrans" cxnId="{D9EE1A8E-22EA-409A-9627-04DA5F2A5C1A}">
      <dgm:prSet/>
      <dgm:spPr/>
      <dgm:t>
        <a:bodyPr/>
        <a:lstStyle/>
        <a:p>
          <a:endParaRPr lang="tr-TR"/>
        </a:p>
      </dgm:t>
    </dgm:pt>
    <dgm:pt modelId="{6E00BA46-20AE-4F95-B6CD-C0763E464892}" type="pres">
      <dgm:prSet presAssocID="{58B5A505-B385-4EE4-A25B-E44FC47E0E5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492C8A6-987C-4763-9E2A-5E142782F7D2}" type="pres">
      <dgm:prSet presAssocID="{E1CFB608-B510-4F9C-9641-7D17E72F99C2}" presName="hierRoot1" presStyleCnt="0"/>
      <dgm:spPr/>
    </dgm:pt>
    <dgm:pt modelId="{67B30A73-F543-4FE5-8089-171C10A561D7}" type="pres">
      <dgm:prSet presAssocID="{E1CFB608-B510-4F9C-9641-7D17E72F99C2}" presName="composite" presStyleCnt="0"/>
      <dgm:spPr/>
    </dgm:pt>
    <dgm:pt modelId="{D6BF80FF-0566-4116-BC16-AD38E9194524}" type="pres">
      <dgm:prSet presAssocID="{E1CFB608-B510-4F9C-9641-7D17E72F99C2}" presName="background" presStyleLbl="node0" presStyleIdx="0" presStyleCnt="1"/>
      <dgm:spPr/>
    </dgm:pt>
    <dgm:pt modelId="{A0F0C4F4-0F3D-4E3A-9273-E279B780F007}" type="pres">
      <dgm:prSet presAssocID="{E1CFB608-B510-4F9C-9641-7D17E72F99C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49A1E5A-E58A-462E-9E6B-5B80AA57A35C}" type="pres">
      <dgm:prSet presAssocID="{E1CFB608-B510-4F9C-9641-7D17E72F99C2}" presName="hierChild2" presStyleCnt="0"/>
      <dgm:spPr/>
    </dgm:pt>
    <dgm:pt modelId="{0AAE0804-BD56-4AB1-8780-7F9F83BCF4DF}" type="pres">
      <dgm:prSet presAssocID="{25FDC2D9-02A2-4A00-9E9A-E7ED413B9156}" presName="Name10" presStyleLbl="parChTrans1D2" presStyleIdx="0" presStyleCnt="3"/>
      <dgm:spPr/>
      <dgm:t>
        <a:bodyPr/>
        <a:lstStyle/>
        <a:p>
          <a:endParaRPr lang="tr-TR"/>
        </a:p>
      </dgm:t>
    </dgm:pt>
    <dgm:pt modelId="{F9172D0B-1D56-428C-9D56-089998625243}" type="pres">
      <dgm:prSet presAssocID="{BCF2E9F1-8454-41EB-B65D-C8D66BF16EA7}" presName="hierRoot2" presStyleCnt="0"/>
      <dgm:spPr/>
    </dgm:pt>
    <dgm:pt modelId="{C9C9DA88-0EAF-491D-B2C9-ABCC31C8DE44}" type="pres">
      <dgm:prSet presAssocID="{BCF2E9F1-8454-41EB-B65D-C8D66BF16EA7}" presName="composite2" presStyleCnt="0"/>
      <dgm:spPr/>
    </dgm:pt>
    <dgm:pt modelId="{A7B5568B-A281-4957-B94C-29810F78ED76}" type="pres">
      <dgm:prSet presAssocID="{BCF2E9F1-8454-41EB-B65D-C8D66BF16EA7}" presName="background2" presStyleLbl="node2" presStyleIdx="0" presStyleCnt="3"/>
      <dgm:spPr/>
    </dgm:pt>
    <dgm:pt modelId="{0E19C7C9-CAFD-4A49-9680-945341288132}" type="pres">
      <dgm:prSet presAssocID="{BCF2E9F1-8454-41EB-B65D-C8D66BF16EA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04356A0-F057-40DC-87F6-EB6DC5CDC96E}" type="pres">
      <dgm:prSet presAssocID="{BCF2E9F1-8454-41EB-B65D-C8D66BF16EA7}" presName="hierChild3" presStyleCnt="0"/>
      <dgm:spPr/>
    </dgm:pt>
    <dgm:pt modelId="{D7431799-85A3-4AAC-9C0C-8481D01A4532}" type="pres">
      <dgm:prSet presAssocID="{8E78EE28-1504-4842-AD21-C061EB9C8141}" presName="Name10" presStyleLbl="parChTrans1D2" presStyleIdx="1" presStyleCnt="3"/>
      <dgm:spPr/>
      <dgm:t>
        <a:bodyPr/>
        <a:lstStyle/>
        <a:p>
          <a:endParaRPr lang="tr-TR"/>
        </a:p>
      </dgm:t>
    </dgm:pt>
    <dgm:pt modelId="{D6F5948F-AEED-4D4F-A099-692509E4F4B8}" type="pres">
      <dgm:prSet presAssocID="{129588DB-CA3E-4E88-BFFF-AAF23F7750F1}" presName="hierRoot2" presStyleCnt="0"/>
      <dgm:spPr/>
    </dgm:pt>
    <dgm:pt modelId="{7373EB41-98A6-40DB-8003-316CD0D52780}" type="pres">
      <dgm:prSet presAssocID="{129588DB-CA3E-4E88-BFFF-AAF23F7750F1}" presName="composite2" presStyleCnt="0"/>
      <dgm:spPr/>
    </dgm:pt>
    <dgm:pt modelId="{99A5A398-DB09-45CB-A76D-ADACFBEEAA32}" type="pres">
      <dgm:prSet presAssocID="{129588DB-CA3E-4E88-BFFF-AAF23F7750F1}" presName="background2" presStyleLbl="node2" presStyleIdx="1" presStyleCnt="3"/>
      <dgm:spPr/>
    </dgm:pt>
    <dgm:pt modelId="{723240B9-8127-4DC8-B366-E9D571F65F1E}" type="pres">
      <dgm:prSet presAssocID="{129588DB-CA3E-4E88-BFFF-AAF23F7750F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5DEFB79-CA60-4D30-B78E-2DB5900EB978}" type="pres">
      <dgm:prSet presAssocID="{129588DB-CA3E-4E88-BFFF-AAF23F7750F1}" presName="hierChild3" presStyleCnt="0"/>
      <dgm:spPr/>
    </dgm:pt>
    <dgm:pt modelId="{3A434D43-E778-4104-AB2D-D80108E9FC1D}" type="pres">
      <dgm:prSet presAssocID="{A20A4A76-A649-41D6-8C86-BA934BE52894}" presName="Name10" presStyleLbl="parChTrans1D2" presStyleIdx="2" presStyleCnt="3"/>
      <dgm:spPr/>
      <dgm:t>
        <a:bodyPr/>
        <a:lstStyle/>
        <a:p>
          <a:endParaRPr lang="tr-TR"/>
        </a:p>
      </dgm:t>
    </dgm:pt>
    <dgm:pt modelId="{1CAB3B1B-8D54-43CB-AC83-95C5EC278587}" type="pres">
      <dgm:prSet presAssocID="{E944BA3E-EEAB-49CA-BE31-93E4122CD82F}" presName="hierRoot2" presStyleCnt="0"/>
      <dgm:spPr/>
    </dgm:pt>
    <dgm:pt modelId="{7F28AB8E-5898-4857-A3DF-41A4515F1AF7}" type="pres">
      <dgm:prSet presAssocID="{E944BA3E-EEAB-49CA-BE31-93E4122CD82F}" presName="composite2" presStyleCnt="0"/>
      <dgm:spPr/>
    </dgm:pt>
    <dgm:pt modelId="{38F5E0E6-96D5-4D08-B7A4-B6D67CFB0E9B}" type="pres">
      <dgm:prSet presAssocID="{E944BA3E-EEAB-49CA-BE31-93E4122CD82F}" presName="background2" presStyleLbl="node2" presStyleIdx="2" presStyleCnt="3"/>
      <dgm:spPr/>
    </dgm:pt>
    <dgm:pt modelId="{B96B80F6-E464-40D0-99D0-7B78C768E65C}" type="pres">
      <dgm:prSet presAssocID="{E944BA3E-EEAB-49CA-BE31-93E4122CD82F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546137-85B7-48C5-9492-A8484CA726A3}" type="pres">
      <dgm:prSet presAssocID="{E944BA3E-EEAB-49CA-BE31-93E4122CD82F}" presName="hierChild3" presStyleCnt="0"/>
      <dgm:spPr/>
    </dgm:pt>
  </dgm:ptLst>
  <dgm:cxnLst>
    <dgm:cxn modelId="{ACA498FF-F6CF-4A4F-BDEA-EF9EB815210F}" type="presOf" srcId="{BCF2E9F1-8454-41EB-B65D-C8D66BF16EA7}" destId="{0E19C7C9-CAFD-4A49-9680-945341288132}" srcOrd="0" destOrd="0" presId="urn:microsoft.com/office/officeart/2005/8/layout/hierarchy1"/>
    <dgm:cxn modelId="{40BD4D82-B905-4B15-8EDC-EE2CBFB2E4AE}" srcId="{E1CFB608-B510-4F9C-9641-7D17E72F99C2}" destId="{129588DB-CA3E-4E88-BFFF-AAF23F7750F1}" srcOrd="1" destOrd="0" parTransId="{8E78EE28-1504-4842-AD21-C061EB9C8141}" sibTransId="{08B9426D-8329-41D8-B526-5D22A0880CB4}"/>
    <dgm:cxn modelId="{E1030B60-8416-486A-9613-07AE7B4390F9}" type="presOf" srcId="{129588DB-CA3E-4E88-BFFF-AAF23F7750F1}" destId="{723240B9-8127-4DC8-B366-E9D571F65F1E}" srcOrd="0" destOrd="0" presId="urn:microsoft.com/office/officeart/2005/8/layout/hierarchy1"/>
    <dgm:cxn modelId="{DB089A0D-257C-4919-938E-825F80C6BE32}" type="presOf" srcId="{25FDC2D9-02A2-4A00-9E9A-E7ED413B9156}" destId="{0AAE0804-BD56-4AB1-8780-7F9F83BCF4DF}" srcOrd="0" destOrd="0" presId="urn:microsoft.com/office/officeart/2005/8/layout/hierarchy1"/>
    <dgm:cxn modelId="{6F9FCDF1-429E-429D-B0C3-0CE4D45D568F}" srcId="{E1CFB608-B510-4F9C-9641-7D17E72F99C2}" destId="{BCF2E9F1-8454-41EB-B65D-C8D66BF16EA7}" srcOrd="0" destOrd="0" parTransId="{25FDC2D9-02A2-4A00-9E9A-E7ED413B9156}" sibTransId="{545BC088-AB47-480B-8711-BD0370F5C79E}"/>
    <dgm:cxn modelId="{1C5D87E3-DCB0-46ED-8A4D-9A6620DF91AC}" type="presOf" srcId="{A20A4A76-A649-41D6-8C86-BA934BE52894}" destId="{3A434D43-E778-4104-AB2D-D80108E9FC1D}" srcOrd="0" destOrd="0" presId="urn:microsoft.com/office/officeart/2005/8/layout/hierarchy1"/>
    <dgm:cxn modelId="{41584B7F-5E7A-4797-AD94-402C920D8C5F}" type="presOf" srcId="{E944BA3E-EEAB-49CA-BE31-93E4122CD82F}" destId="{B96B80F6-E464-40D0-99D0-7B78C768E65C}" srcOrd="0" destOrd="0" presId="urn:microsoft.com/office/officeart/2005/8/layout/hierarchy1"/>
    <dgm:cxn modelId="{47A8DAEA-8531-4843-ADEC-70D1BF4E5634}" type="presOf" srcId="{E1CFB608-B510-4F9C-9641-7D17E72F99C2}" destId="{A0F0C4F4-0F3D-4E3A-9273-E279B780F007}" srcOrd="0" destOrd="0" presId="urn:microsoft.com/office/officeart/2005/8/layout/hierarchy1"/>
    <dgm:cxn modelId="{4D7FBF34-68DA-484E-94E9-19DCB5F41A83}" srcId="{58B5A505-B385-4EE4-A25B-E44FC47E0E58}" destId="{E1CFB608-B510-4F9C-9641-7D17E72F99C2}" srcOrd="0" destOrd="0" parTransId="{31A808AA-EDD0-4B0D-B553-35F12391928B}" sibTransId="{FA8BD688-1540-4546-B900-7FC4C1421F6F}"/>
    <dgm:cxn modelId="{B8BA15F7-61B7-4627-8248-BDF525BBF04B}" type="presOf" srcId="{58B5A505-B385-4EE4-A25B-E44FC47E0E58}" destId="{6E00BA46-20AE-4F95-B6CD-C0763E464892}" srcOrd="0" destOrd="0" presId="urn:microsoft.com/office/officeart/2005/8/layout/hierarchy1"/>
    <dgm:cxn modelId="{D9EE1A8E-22EA-409A-9627-04DA5F2A5C1A}" srcId="{E1CFB608-B510-4F9C-9641-7D17E72F99C2}" destId="{E944BA3E-EEAB-49CA-BE31-93E4122CD82F}" srcOrd="2" destOrd="0" parTransId="{A20A4A76-A649-41D6-8C86-BA934BE52894}" sibTransId="{5C50512A-6EDE-4476-99E4-DF198F26F164}"/>
    <dgm:cxn modelId="{7510F36B-D147-48A0-B7C8-D8DFD7CC8D5F}" type="presOf" srcId="{8E78EE28-1504-4842-AD21-C061EB9C8141}" destId="{D7431799-85A3-4AAC-9C0C-8481D01A4532}" srcOrd="0" destOrd="0" presId="urn:microsoft.com/office/officeart/2005/8/layout/hierarchy1"/>
    <dgm:cxn modelId="{D1C858B1-C5DB-4C5A-B4A8-CD614790DEFD}" type="presParOf" srcId="{6E00BA46-20AE-4F95-B6CD-C0763E464892}" destId="{1492C8A6-987C-4763-9E2A-5E142782F7D2}" srcOrd="0" destOrd="0" presId="urn:microsoft.com/office/officeart/2005/8/layout/hierarchy1"/>
    <dgm:cxn modelId="{DDDAD051-7DBD-4481-9B7C-A7AD6727F825}" type="presParOf" srcId="{1492C8A6-987C-4763-9E2A-5E142782F7D2}" destId="{67B30A73-F543-4FE5-8089-171C10A561D7}" srcOrd="0" destOrd="0" presId="urn:microsoft.com/office/officeart/2005/8/layout/hierarchy1"/>
    <dgm:cxn modelId="{FEDD4464-5EBA-407A-858D-15C0600A60B8}" type="presParOf" srcId="{67B30A73-F543-4FE5-8089-171C10A561D7}" destId="{D6BF80FF-0566-4116-BC16-AD38E9194524}" srcOrd="0" destOrd="0" presId="urn:microsoft.com/office/officeart/2005/8/layout/hierarchy1"/>
    <dgm:cxn modelId="{2C1D46B5-998A-4C28-A2A8-813125C445EC}" type="presParOf" srcId="{67B30A73-F543-4FE5-8089-171C10A561D7}" destId="{A0F0C4F4-0F3D-4E3A-9273-E279B780F007}" srcOrd="1" destOrd="0" presId="urn:microsoft.com/office/officeart/2005/8/layout/hierarchy1"/>
    <dgm:cxn modelId="{A162BB2E-9D01-4983-B43C-98BF34DCF0D3}" type="presParOf" srcId="{1492C8A6-987C-4763-9E2A-5E142782F7D2}" destId="{249A1E5A-E58A-462E-9E6B-5B80AA57A35C}" srcOrd="1" destOrd="0" presId="urn:microsoft.com/office/officeart/2005/8/layout/hierarchy1"/>
    <dgm:cxn modelId="{E4FFA4C6-9C66-4278-9E63-69072EB5D7CD}" type="presParOf" srcId="{249A1E5A-E58A-462E-9E6B-5B80AA57A35C}" destId="{0AAE0804-BD56-4AB1-8780-7F9F83BCF4DF}" srcOrd="0" destOrd="0" presId="urn:microsoft.com/office/officeart/2005/8/layout/hierarchy1"/>
    <dgm:cxn modelId="{EEBD8F4C-5955-4C34-8818-DF88F566AE7B}" type="presParOf" srcId="{249A1E5A-E58A-462E-9E6B-5B80AA57A35C}" destId="{F9172D0B-1D56-428C-9D56-089998625243}" srcOrd="1" destOrd="0" presId="urn:microsoft.com/office/officeart/2005/8/layout/hierarchy1"/>
    <dgm:cxn modelId="{EAF4E5F8-9522-4928-87A5-E93B50AED34A}" type="presParOf" srcId="{F9172D0B-1D56-428C-9D56-089998625243}" destId="{C9C9DA88-0EAF-491D-B2C9-ABCC31C8DE44}" srcOrd="0" destOrd="0" presId="urn:microsoft.com/office/officeart/2005/8/layout/hierarchy1"/>
    <dgm:cxn modelId="{87135888-926D-41D4-97CB-523EF89555E0}" type="presParOf" srcId="{C9C9DA88-0EAF-491D-B2C9-ABCC31C8DE44}" destId="{A7B5568B-A281-4957-B94C-29810F78ED76}" srcOrd="0" destOrd="0" presId="urn:microsoft.com/office/officeart/2005/8/layout/hierarchy1"/>
    <dgm:cxn modelId="{4A37030A-A046-4E98-B9DE-F353C14EC9CE}" type="presParOf" srcId="{C9C9DA88-0EAF-491D-B2C9-ABCC31C8DE44}" destId="{0E19C7C9-CAFD-4A49-9680-945341288132}" srcOrd="1" destOrd="0" presId="urn:microsoft.com/office/officeart/2005/8/layout/hierarchy1"/>
    <dgm:cxn modelId="{A2170BF2-557F-4F09-BE44-66A4375A393F}" type="presParOf" srcId="{F9172D0B-1D56-428C-9D56-089998625243}" destId="{604356A0-F057-40DC-87F6-EB6DC5CDC96E}" srcOrd="1" destOrd="0" presId="urn:microsoft.com/office/officeart/2005/8/layout/hierarchy1"/>
    <dgm:cxn modelId="{DBBF5442-A0D6-4921-ACF2-D38D59A8E8A7}" type="presParOf" srcId="{249A1E5A-E58A-462E-9E6B-5B80AA57A35C}" destId="{D7431799-85A3-4AAC-9C0C-8481D01A4532}" srcOrd="2" destOrd="0" presId="urn:microsoft.com/office/officeart/2005/8/layout/hierarchy1"/>
    <dgm:cxn modelId="{90948CB9-CA90-41B9-B860-C70B7F4A348B}" type="presParOf" srcId="{249A1E5A-E58A-462E-9E6B-5B80AA57A35C}" destId="{D6F5948F-AEED-4D4F-A099-692509E4F4B8}" srcOrd="3" destOrd="0" presId="urn:microsoft.com/office/officeart/2005/8/layout/hierarchy1"/>
    <dgm:cxn modelId="{B7A0A38C-95E7-4637-8B86-B1889E2E56B3}" type="presParOf" srcId="{D6F5948F-AEED-4D4F-A099-692509E4F4B8}" destId="{7373EB41-98A6-40DB-8003-316CD0D52780}" srcOrd="0" destOrd="0" presId="urn:microsoft.com/office/officeart/2005/8/layout/hierarchy1"/>
    <dgm:cxn modelId="{2C68BF40-AC94-4C39-B20D-D3FDF9F702D0}" type="presParOf" srcId="{7373EB41-98A6-40DB-8003-316CD0D52780}" destId="{99A5A398-DB09-45CB-A76D-ADACFBEEAA32}" srcOrd="0" destOrd="0" presId="urn:microsoft.com/office/officeart/2005/8/layout/hierarchy1"/>
    <dgm:cxn modelId="{81F9AC6E-F374-47E7-932E-8D28095F50C7}" type="presParOf" srcId="{7373EB41-98A6-40DB-8003-316CD0D52780}" destId="{723240B9-8127-4DC8-B366-E9D571F65F1E}" srcOrd="1" destOrd="0" presId="urn:microsoft.com/office/officeart/2005/8/layout/hierarchy1"/>
    <dgm:cxn modelId="{1D0F5089-BCC5-40B3-8737-E25B322A4FB7}" type="presParOf" srcId="{D6F5948F-AEED-4D4F-A099-692509E4F4B8}" destId="{35DEFB79-CA60-4D30-B78E-2DB5900EB978}" srcOrd="1" destOrd="0" presId="urn:microsoft.com/office/officeart/2005/8/layout/hierarchy1"/>
    <dgm:cxn modelId="{3878C2FB-8EB5-44CE-B0F3-04170BDD5DD8}" type="presParOf" srcId="{249A1E5A-E58A-462E-9E6B-5B80AA57A35C}" destId="{3A434D43-E778-4104-AB2D-D80108E9FC1D}" srcOrd="4" destOrd="0" presId="urn:microsoft.com/office/officeart/2005/8/layout/hierarchy1"/>
    <dgm:cxn modelId="{DDB1CE4C-5802-412F-BBB8-9013ABD34C1B}" type="presParOf" srcId="{249A1E5A-E58A-462E-9E6B-5B80AA57A35C}" destId="{1CAB3B1B-8D54-43CB-AC83-95C5EC278587}" srcOrd="5" destOrd="0" presId="urn:microsoft.com/office/officeart/2005/8/layout/hierarchy1"/>
    <dgm:cxn modelId="{B02DCBE3-747E-46B2-9684-E76767FF4F88}" type="presParOf" srcId="{1CAB3B1B-8D54-43CB-AC83-95C5EC278587}" destId="{7F28AB8E-5898-4857-A3DF-41A4515F1AF7}" srcOrd="0" destOrd="0" presId="urn:microsoft.com/office/officeart/2005/8/layout/hierarchy1"/>
    <dgm:cxn modelId="{7F66B79D-365A-49CA-9D30-BBC088E66A02}" type="presParOf" srcId="{7F28AB8E-5898-4857-A3DF-41A4515F1AF7}" destId="{38F5E0E6-96D5-4D08-B7A4-B6D67CFB0E9B}" srcOrd="0" destOrd="0" presId="urn:microsoft.com/office/officeart/2005/8/layout/hierarchy1"/>
    <dgm:cxn modelId="{4DCDEC8E-49C5-4210-90BD-E0595BEDD619}" type="presParOf" srcId="{7F28AB8E-5898-4857-A3DF-41A4515F1AF7}" destId="{B96B80F6-E464-40D0-99D0-7B78C768E65C}" srcOrd="1" destOrd="0" presId="urn:microsoft.com/office/officeart/2005/8/layout/hierarchy1"/>
    <dgm:cxn modelId="{D1D1BD3F-3B6A-4621-AFCF-456A80421CB7}" type="presParOf" srcId="{1CAB3B1B-8D54-43CB-AC83-95C5EC278587}" destId="{06546137-85B7-48C5-9492-A8484CA726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A0ADF5-9A5E-4522-A935-146589315FC2}" type="doc">
      <dgm:prSet loTypeId="urn:microsoft.com/office/officeart/2005/8/layout/default" loCatId="list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39A45B58-3783-44BE-81B1-23B2222857BA}">
      <dgm:prSet phldrT="[Metin]"/>
      <dgm:spPr/>
      <dgm:t>
        <a:bodyPr/>
        <a:lstStyle/>
        <a:p>
          <a:r>
            <a:rPr lang="tr-TR" dirty="0" smtClean="0"/>
            <a:t>Bir satıcılı piyasa monopol</a:t>
          </a:r>
          <a:endParaRPr lang="tr-TR" dirty="0"/>
        </a:p>
      </dgm:t>
    </dgm:pt>
    <dgm:pt modelId="{41F32C63-C274-4F30-86D2-9DC2E0173B07}" type="parTrans" cxnId="{F1A95380-587B-4886-B7AF-915A6D1CB566}">
      <dgm:prSet/>
      <dgm:spPr/>
      <dgm:t>
        <a:bodyPr/>
        <a:lstStyle/>
        <a:p>
          <a:endParaRPr lang="tr-TR"/>
        </a:p>
      </dgm:t>
    </dgm:pt>
    <dgm:pt modelId="{A0FC2AE3-8C6E-4EAC-A04C-543617DC3248}" type="sibTrans" cxnId="{F1A95380-587B-4886-B7AF-915A6D1CB566}">
      <dgm:prSet/>
      <dgm:spPr/>
      <dgm:t>
        <a:bodyPr/>
        <a:lstStyle/>
        <a:p>
          <a:endParaRPr lang="tr-TR"/>
        </a:p>
      </dgm:t>
    </dgm:pt>
    <dgm:pt modelId="{E758AD2B-4950-47B2-B4D5-3E4BCBE72A5F}">
      <dgm:prSet phldrT="[Metin]"/>
      <dgm:spPr/>
      <dgm:t>
        <a:bodyPr/>
        <a:lstStyle/>
        <a:p>
          <a:r>
            <a:rPr lang="tr-TR" dirty="0" smtClean="0"/>
            <a:t>İki satıcılı piyasa </a:t>
          </a:r>
          <a:r>
            <a:rPr lang="tr-TR" dirty="0" err="1" smtClean="0"/>
            <a:t>düopol</a:t>
          </a:r>
          <a:endParaRPr lang="tr-TR" dirty="0"/>
        </a:p>
      </dgm:t>
    </dgm:pt>
    <dgm:pt modelId="{CBA52E1A-71D9-4675-ABD3-DDC93679B928}" type="parTrans" cxnId="{51AF546B-4E3E-4E78-B979-AF713175FD23}">
      <dgm:prSet/>
      <dgm:spPr/>
      <dgm:t>
        <a:bodyPr/>
        <a:lstStyle/>
        <a:p>
          <a:endParaRPr lang="tr-TR"/>
        </a:p>
      </dgm:t>
    </dgm:pt>
    <dgm:pt modelId="{C5AB029B-4000-4D4F-BD17-C6F4DFE247F3}" type="sibTrans" cxnId="{51AF546B-4E3E-4E78-B979-AF713175FD23}">
      <dgm:prSet/>
      <dgm:spPr/>
      <dgm:t>
        <a:bodyPr/>
        <a:lstStyle/>
        <a:p>
          <a:endParaRPr lang="tr-TR"/>
        </a:p>
      </dgm:t>
    </dgm:pt>
    <dgm:pt modelId="{9A7A6F41-0620-418A-B31B-229F4D8322D6}">
      <dgm:prSet phldrT="[Metin]"/>
      <dgm:spPr/>
      <dgm:t>
        <a:bodyPr/>
        <a:lstStyle/>
        <a:p>
          <a:r>
            <a:rPr lang="tr-TR" dirty="0" smtClean="0"/>
            <a:t>Az satıcılı piyasa oligopol</a:t>
          </a:r>
          <a:endParaRPr lang="tr-TR" dirty="0"/>
        </a:p>
      </dgm:t>
    </dgm:pt>
    <dgm:pt modelId="{38827044-56D9-441F-8676-ED9229AA371F}" type="parTrans" cxnId="{5EBEAFAA-83F7-4048-A638-CA641F84CC6A}">
      <dgm:prSet/>
      <dgm:spPr/>
      <dgm:t>
        <a:bodyPr/>
        <a:lstStyle/>
        <a:p>
          <a:endParaRPr lang="tr-TR"/>
        </a:p>
      </dgm:t>
    </dgm:pt>
    <dgm:pt modelId="{7C7C9E71-1498-49B1-8F04-6C4C16CC274A}" type="sibTrans" cxnId="{5EBEAFAA-83F7-4048-A638-CA641F84CC6A}">
      <dgm:prSet/>
      <dgm:spPr/>
      <dgm:t>
        <a:bodyPr/>
        <a:lstStyle/>
        <a:p>
          <a:endParaRPr lang="tr-TR"/>
        </a:p>
      </dgm:t>
    </dgm:pt>
    <dgm:pt modelId="{FE4CE441-B30D-4CFF-8393-765BE1003131}">
      <dgm:prSet phldrT="[Metin]"/>
      <dgm:spPr/>
      <dgm:t>
        <a:bodyPr/>
        <a:lstStyle/>
        <a:p>
          <a:r>
            <a:rPr lang="tr-TR" dirty="0" smtClean="0"/>
            <a:t>Çok satıcılı monopol</a:t>
          </a:r>
          <a:endParaRPr lang="tr-TR" dirty="0"/>
        </a:p>
      </dgm:t>
    </dgm:pt>
    <dgm:pt modelId="{F6315104-B6EE-48EB-9CB7-D46B9D1C6B08}" type="parTrans" cxnId="{F2DAE535-C301-4EF2-A2BB-503AE0423664}">
      <dgm:prSet/>
      <dgm:spPr/>
      <dgm:t>
        <a:bodyPr/>
        <a:lstStyle/>
        <a:p>
          <a:endParaRPr lang="tr-TR"/>
        </a:p>
      </dgm:t>
    </dgm:pt>
    <dgm:pt modelId="{458213F2-713D-4F12-9DC6-2367B3AAAD64}" type="sibTrans" cxnId="{F2DAE535-C301-4EF2-A2BB-503AE0423664}">
      <dgm:prSet/>
      <dgm:spPr/>
      <dgm:t>
        <a:bodyPr/>
        <a:lstStyle/>
        <a:p>
          <a:endParaRPr lang="tr-TR"/>
        </a:p>
      </dgm:t>
    </dgm:pt>
    <dgm:pt modelId="{D124BF70-4B37-41FE-89F5-59961DEFA6E7}" type="pres">
      <dgm:prSet presAssocID="{26A0ADF5-9A5E-4522-A935-146589315F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03F8F51-5DA8-4427-8BF3-5E123557D82C}" type="pres">
      <dgm:prSet presAssocID="{39A45B58-3783-44BE-81B1-23B2222857B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6A0048-F2CF-490E-9251-E33517AFCF07}" type="pres">
      <dgm:prSet presAssocID="{A0FC2AE3-8C6E-4EAC-A04C-543617DC3248}" presName="sibTrans" presStyleCnt="0"/>
      <dgm:spPr/>
    </dgm:pt>
    <dgm:pt modelId="{40CBE657-691C-4C04-99CC-5601E8D3781C}" type="pres">
      <dgm:prSet presAssocID="{E758AD2B-4950-47B2-B4D5-3E4BCBE72A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249D42-2960-44B9-9BEB-EF6636F74648}" type="pres">
      <dgm:prSet presAssocID="{C5AB029B-4000-4D4F-BD17-C6F4DFE247F3}" presName="sibTrans" presStyleCnt="0"/>
      <dgm:spPr/>
    </dgm:pt>
    <dgm:pt modelId="{51D36A01-B284-4E07-9048-31EC4FC8D4B5}" type="pres">
      <dgm:prSet presAssocID="{9A7A6F41-0620-418A-B31B-229F4D8322D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D8CD34-7810-45AF-8C19-BC2D9578E960}" type="pres">
      <dgm:prSet presAssocID="{7C7C9E71-1498-49B1-8F04-6C4C16CC274A}" presName="sibTrans" presStyleCnt="0"/>
      <dgm:spPr/>
    </dgm:pt>
    <dgm:pt modelId="{D91A7642-949B-44A8-8A51-F7F51D813075}" type="pres">
      <dgm:prSet presAssocID="{FE4CE441-B30D-4CFF-8393-765BE100313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1A95380-587B-4886-B7AF-915A6D1CB566}" srcId="{26A0ADF5-9A5E-4522-A935-146589315FC2}" destId="{39A45B58-3783-44BE-81B1-23B2222857BA}" srcOrd="0" destOrd="0" parTransId="{41F32C63-C274-4F30-86D2-9DC2E0173B07}" sibTransId="{A0FC2AE3-8C6E-4EAC-A04C-543617DC3248}"/>
    <dgm:cxn modelId="{5EBEAFAA-83F7-4048-A638-CA641F84CC6A}" srcId="{26A0ADF5-9A5E-4522-A935-146589315FC2}" destId="{9A7A6F41-0620-418A-B31B-229F4D8322D6}" srcOrd="2" destOrd="0" parTransId="{38827044-56D9-441F-8676-ED9229AA371F}" sibTransId="{7C7C9E71-1498-49B1-8F04-6C4C16CC274A}"/>
    <dgm:cxn modelId="{C439F927-493D-43B0-8628-3DBECA580649}" type="presOf" srcId="{39A45B58-3783-44BE-81B1-23B2222857BA}" destId="{803F8F51-5DA8-4427-8BF3-5E123557D82C}" srcOrd="0" destOrd="0" presId="urn:microsoft.com/office/officeart/2005/8/layout/default"/>
    <dgm:cxn modelId="{DB41090E-FCB7-43DC-94FB-5180723341B9}" type="presOf" srcId="{26A0ADF5-9A5E-4522-A935-146589315FC2}" destId="{D124BF70-4B37-41FE-89F5-59961DEFA6E7}" srcOrd="0" destOrd="0" presId="urn:microsoft.com/office/officeart/2005/8/layout/default"/>
    <dgm:cxn modelId="{81837BCC-06C8-444A-BDF3-15144A93E135}" type="presOf" srcId="{E758AD2B-4950-47B2-B4D5-3E4BCBE72A5F}" destId="{40CBE657-691C-4C04-99CC-5601E8D3781C}" srcOrd="0" destOrd="0" presId="urn:microsoft.com/office/officeart/2005/8/layout/default"/>
    <dgm:cxn modelId="{17F2E120-943C-4ED6-B37C-0205AA5C539D}" type="presOf" srcId="{FE4CE441-B30D-4CFF-8393-765BE1003131}" destId="{D91A7642-949B-44A8-8A51-F7F51D813075}" srcOrd="0" destOrd="0" presId="urn:microsoft.com/office/officeart/2005/8/layout/default"/>
    <dgm:cxn modelId="{9DAAC938-44A1-401E-A20F-B72DAD51A59C}" type="presOf" srcId="{9A7A6F41-0620-418A-B31B-229F4D8322D6}" destId="{51D36A01-B284-4E07-9048-31EC4FC8D4B5}" srcOrd="0" destOrd="0" presId="urn:microsoft.com/office/officeart/2005/8/layout/default"/>
    <dgm:cxn modelId="{51AF546B-4E3E-4E78-B979-AF713175FD23}" srcId="{26A0ADF5-9A5E-4522-A935-146589315FC2}" destId="{E758AD2B-4950-47B2-B4D5-3E4BCBE72A5F}" srcOrd="1" destOrd="0" parTransId="{CBA52E1A-71D9-4675-ABD3-DDC93679B928}" sibTransId="{C5AB029B-4000-4D4F-BD17-C6F4DFE247F3}"/>
    <dgm:cxn modelId="{F2DAE535-C301-4EF2-A2BB-503AE0423664}" srcId="{26A0ADF5-9A5E-4522-A935-146589315FC2}" destId="{FE4CE441-B30D-4CFF-8393-765BE1003131}" srcOrd="3" destOrd="0" parTransId="{F6315104-B6EE-48EB-9CB7-D46B9D1C6B08}" sibTransId="{458213F2-713D-4F12-9DC6-2367B3AAAD64}"/>
    <dgm:cxn modelId="{0FF593F0-EB83-4FF8-89DF-82605C707955}" type="presParOf" srcId="{D124BF70-4B37-41FE-89F5-59961DEFA6E7}" destId="{803F8F51-5DA8-4427-8BF3-5E123557D82C}" srcOrd="0" destOrd="0" presId="urn:microsoft.com/office/officeart/2005/8/layout/default"/>
    <dgm:cxn modelId="{304EEA9D-5ECD-40DE-9836-01E86F9674D3}" type="presParOf" srcId="{D124BF70-4B37-41FE-89F5-59961DEFA6E7}" destId="{0A6A0048-F2CF-490E-9251-E33517AFCF07}" srcOrd="1" destOrd="0" presId="urn:microsoft.com/office/officeart/2005/8/layout/default"/>
    <dgm:cxn modelId="{17E5E182-9C83-4B0D-98AD-0AF2E1B7A7FB}" type="presParOf" srcId="{D124BF70-4B37-41FE-89F5-59961DEFA6E7}" destId="{40CBE657-691C-4C04-99CC-5601E8D3781C}" srcOrd="2" destOrd="0" presId="urn:microsoft.com/office/officeart/2005/8/layout/default"/>
    <dgm:cxn modelId="{0BCA75DF-B430-407C-9870-9B7E76E50868}" type="presParOf" srcId="{D124BF70-4B37-41FE-89F5-59961DEFA6E7}" destId="{52249D42-2960-44B9-9BEB-EF6636F74648}" srcOrd="3" destOrd="0" presId="urn:microsoft.com/office/officeart/2005/8/layout/default"/>
    <dgm:cxn modelId="{25181070-15E7-4CB1-9938-20E2552EBFF9}" type="presParOf" srcId="{D124BF70-4B37-41FE-89F5-59961DEFA6E7}" destId="{51D36A01-B284-4E07-9048-31EC4FC8D4B5}" srcOrd="4" destOrd="0" presId="urn:microsoft.com/office/officeart/2005/8/layout/default"/>
    <dgm:cxn modelId="{F41709F3-C5EA-449B-A998-EEFE4B743117}" type="presParOf" srcId="{D124BF70-4B37-41FE-89F5-59961DEFA6E7}" destId="{2FD8CD34-7810-45AF-8C19-BC2D9578E960}" srcOrd="5" destOrd="0" presId="urn:microsoft.com/office/officeart/2005/8/layout/default"/>
    <dgm:cxn modelId="{2A5560A5-37EE-40CC-A6E5-6E5F390E82EC}" type="presParOf" srcId="{D124BF70-4B37-41FE-89F5-59961DEFA6E7}" destId="{D91A7642-949B-44A8-8A51-F7F51D81307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0D798-A738-4354-B50A-B5BCE22D856C}">
      <dsp:nvSpPr>
        <dsp:cNvPr id="0" name=""/>
        <dsp:cNvSpPr/>
      </dsp:nvSpPr>
      <dsp:spPr>
        <a:xfrm>
          <a:off x="0" y="0"/>
          <a:ext cx="8686800" cy="13577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>
          <a:bevelT w="80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200" kern="1200" dirty="0" smtClean="0"/>
            <a:t>PİYASA ŞEKİLLERİ</a:t>
          </a:r>
          <a:endParaRPr lang="tr-TR" sz="6200" kern="1200" dirty="0"/>
        </a:p>
      </dsp:txBody>
      <dsp:txXfrm>
        <a:off x="0" y="0"/>
        <a:ext cx="8686800" cy="1357788"/>
      </dsp:txXfrm>
    </dsp:sp>
    <dsp:sp modelId="{0916FDD1-FD06-40DE-9230-57780F65C50D}">
      <dsp:nvSpPr>
        <dsp:cNvPr id="0" name=""/>
        <dsp:cNvSpPr/>
      </dsp:nvSpPr>
      <dsp:spPr>
        <a:xfrm>
          <a:off x="0" y="1357788"/>
          <a:ext cx="4343400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 smtClean="0"/>
            <a:t>TAM REKABET PİYASALARI</a:t>
          </a:r>
          <a:endParaRPr lang="tr-TR" sz="5700" kern="1200" dirty="0"/>
        </a:p>
      </dsp:txBody>
      <dsp:txXfrm>
        <a:off x="0" y="1357788"/>
        <a:ext cx="4343400" cy="2851356"/>
      </dsp:txXfrm>
    </dsp:sp>
    <dsp:sp modelId="{8DEE7598-F848-403F-BFD6-F5211348D3E5}">
      <dsp:nvSpPr>
        <dsp:cNvPr id="0" name=""/>
        <dsp:cNvSpPr/>
      </dsp:nvSpPr>
      <dsp:spPr>
        <a:xfrm>
          <a:off x="4343400" y="1357788"/>
          <a:ext cx="4343400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 smtClean="0"/>
            <a:t>EKSİK REKABET PİYASALARI</a:t>
          </a:r>
          <a:endParaRPr lang="tr-TR" sz="5700" kern="1200" dirty="0"/>
        </a:p>
      </dsp:txBody>
      <dsp:txXfrm>
        <a:off x="4343400" y="1357788"/>
        <a:ext cx="4343400" cy="2851356"/>
      </dsp:txXfrm>
    </dsp:sp>
    <dsp:sp modelId="{F4F67DE2-9A77-4ECD-A833-66CF87FB8AE2}">
      <dsp:nvSpPr>
        <dsp:cNvPr id="0" name=""/>
        <dsp:cNvSpPr/>
      </dsp:nvSpPr>
      <dsp:spPr>
        <a:xfrm>
          <a:off x="0" y="4209144"/>
          <a:ext cx="8686800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>
          <a:bevelT w="80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6BDEB-7E87-49BC-9D88-4280CD603BFD}">
      <dsp:nvSpPr>
        <dsp:cNvPr id="0" name=""/>
        <dsp:cNvSpPr/>
      </dsp:nvSpPr>
      <dsp:spPr>
        <a:xfrm>
          <a:off x="0" y="11590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Sonsuz sayıda alıcı ve satıcı vardır.</a:t>
          </a:r>
          <a:endParaRPr lang="tr-TR" sz="3200" kern="1200" dirty="0"/>
        </a:p>
      </dsp:txBody>
      <dsp:txXfrm>
        <a:off x="61905" y="73495"/>
        <a:ext cx="8562990" cy="1144323"/>
      </dsp:txXfrm>
    </dsp:sp>
    <dsp:sp modelId="{F27B1A53-F66F-4C32-B076-3694920E7653}">
      <dsp:nvSpPr>
        <dsp:cNvPr id="0" name=""/>
        <dsp:cNvSpPr/>
      </dsp:nvSpPr>
      <dsp:spPr>
        <a:xfrm>
          <a:off x="0" y="1279723"/>
          <a:ext cx="868680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Firmaların ürettiği mallar homojen yani birbirinin aynıdır.</a:t>
          </a:r>
          <a:endParaRPr lang="tr-TR" sz="2400" kern="1200" dirty="0"/>
        </a:p>
      </dsp:txBody>
      <dsp:txXfrm>
        <a:off x="0" y="1279723"/>
        <a:ext cx="8686800" cy="480240"/>
      </dsp:txXfrm>
    </dsp:sp>
    <dsp:sp modelId="{C34554F4-F93C-40D5-AF90-10D5322D398A}">
      <dsp:nvSpPr>
        <dsp:cNvPr id="0" name=""/>
        <dsp:cNvSpPr/>
      </dsp:nvSpPr>
      <dsp:spPr>
        <a:xfrm>
          <a:off x="0" y="1759963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Tam rekabete piyasalarında alıcılar ve satıcılar piyasa hakkında tam bir bilgiye sahiptirler.</a:t>
          </a:r>
          <a:endParaRPr lang="tr-TR" sz="3200" kern="1200" dirty="0"/>
        </a:p>
      </dsp:txBody>
      <dsp:txXfrm>
        <a:off x="61905" y="1821868"/>
        <a:ext cx="8562990" cy="1144323"/>
      </dsp:txXfrm>
    </dsp:sp>
    <dsp:sp modelId="{495CA7C6-77F3-454B-9E08-0DA48DD2FB5A}">
      <dsp:nvSpPr>
        <dsp:cNvPr id="0" name=""/>
        <dsp:cNvSpPr/>
      </dsp:nvSpPr>
      <dsp:spPr>
        <a:xfrm>
          <a:off x="0" y="3028097"/>
          <a:ext cx="8686800" cy="73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Alıcılar ve satıcılar çıkarlarını maksimuma çıkarmak için rasyonel (akılcı) davranırlar.</a:t>
          </a:r>
          <a:endParaRPr lang="tr-TR" sz="2400" kern="1200" dirty="0"/>
        </a:p>
      </dsp:txBody>
      <dsp:txXfrm>
        <a:off x="0" y="3028097"/>
        <a:ext cx="8686800" cy="735367"/>
      </dsp:txXfrm>
    </dsp:sp>
    <dsp:sp modelId="{2354121C-3D23-4310-BA0C-5870D6EA9BC0}">
      <dsp:nvSpPr>
        <dsp:cNvPr id="0" name=""/>
        <dsp:cNvSpPr/>
      </dsp:nvSpPr>
      <dsp:spPr>
        <a:xfrm>
          <a:off x="0" y="3763465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Piyasaya giriş çıkış serbesttir.</a:t>
          </a:r>
          <a:endParaRPr lang="tr-TR" sz="3200" kern="1200" dirty="0"/>
        </a:p>
      </dsp:txBody>
      <dsp:txXfrm>
        <a:off x="61905" y="3825370"/>
        <a:ext cx="8562990" cy="1144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6BDEB-7E87-49BC-9D88-4280CD603BFD}">
      <dsp:nvSpPr>
        <dsp:cNvPr id="0" name=""/>
        <dsp:cNvSpPr/>
      </dsp:nvSpPr>
      <dsp:spPr>
        <a:xfrm>
          <a:off x="0" y="11590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Sonsuz sayıda alıcı ve satıcı vardır.</a:t>
          </a:r>
          <a:endParaRPr lang="tr-TR" sz="3200" kern="1200" dirty="0"/>
        </a:p>
      </dsp:txBody>
      <dsp:txXfrm>
        <a:off x="61905" y="73495"/>
        <a:ext cx="8562990" cy="1144323"/>
      </dsp:txXfrm>
    </dsp:sp>
    <dsp:sp modelId="{F27B1A53-F66F-4C32-B076-3694920E7653}">
      <dsp:nvSpPr>
        <dsp:cNvPr id="0" name=""/>
        <dsp:cNvSpPr/>
      </dsp:nvSpPr>
      <dsp:spPr>
        <a:xfrm>
          <a:off x="0" y="1279723"/>
          <a:ext cx="868680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Firmaların ürettiği mallar homojen yani birbirinin aynıdır.</a:t>
          </a:r>
          <a:endParaRPr lang="tr-TR" sz="2400" kern="1200" dirty="0"/>
        </a:p>
      </dsp:txBody>
      <dsp:txXfrm>
        <a:off x="0" y="1279723"/>
        <a:ext cx="8686800" cy="480240"/>
      </dsp:txXfrm>
    </dsp:sp>
    <dsp:sp modelId="{C34554F4-F93C-40D5-AF90-10D5322D398A}">
      <dsp:nvSpPr>
        <dsp:cNvPr id="0" name=""/>
        <dsp:cNvSpPr/>
      </dsp:nvSpPr>
      <dsp:spPr>
        <a:xfrm>
          <a:off x="0" y="1759963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Tam rekabete piyasalarında alıcılar ve satıcılar piyasa hakkında tam bir bilgiye sahiptirler.</a:t>
          </a:r>
          <a:endParaRPr lang="tr-TR" sz="3200" kern="1200" dirty="0"/>
        </a:p>
      </dsp:txBody>
      <dsp:txXfrm>
        <a:off x="61905" y="1821868"/>
        <a:ext cx="8562990" cy="1144323"/>
      </dsp:txXfrm>
    </dsp:sp>
    <dsp:sp modelId="{495CA7C6-77F3-454B-9E08-0DA48DD2FB5A}">
      <dsp:nvSpPr>
        <dsp:cNvPr id="0" name=""/>
        <dsp:cNvSpPr/>
      </dsp:nvSpPr>
      <dsp:spPr>
        <a:xfrm>
          <a:off x="0" y="3028097"/>
          <a:ext cx="8686800" cy="73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400" kern="1200" dirty="0" smtClean="0"/>
            <a:t>Alıcılar ve satıcılar çıkarlarını maksimuma çıkarmak için rasyonel (akılcı) davranırlar.</a:t>
          </a:r>
          <a:endParaRPr lang="tr-TR" sz="2400" kern="1200" dirty="0"/>
        </a:p>
      </dsp:txBody>
      <dsp:txXfrm>
        <a:off x="0" y="3028097"/>
        <a:ext cx="8686800" cy="735367"/>
      </dsp:txXfrm>
    </dsp:sp>
    <dsp:sp modelId="{2354121C-3D23-4310-BA0C-5870D6EA9BC0}">
      <dsp:nvSpPr>
        <dsp:cNvPr id="0" name=""/>
        <dsp:cNvSpPr/>
      </dsp:nvSpPr>
      <dsp:spPr>
        <a:xfrm>
          <a:off x="0" y="3763465"/>
          <a:ext cx="8686800" cy="12681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Piyasaya giriş çıkış serbesttir.</a:t>
          </a:r>
          <a:endParaRPr lang="tr-TR" sz="3200" kern="1200" dirty="0"/>
        </a:p>
      </dsp:txBody>
      <dsp:txXfrm>
        <a:off x="61905" y="3825370"/>
        <a:ext cx="8562990" cy="11443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34D43-E778-4104-AB2D-D80108E9FC1D}">
      <dsp:nvSpPr>
        <dsp:cNvPr id="0" name=""/>
        <dsp:cNvSpPr/>
      </dsp:nvSpPr>
      <dsp:spPr>
        <a:xfrm>
          <a:off x="4207668" y="1820034"/>
          <a:ext cx="2986087" cy="710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21"/>
              </a:lnTo>
              <a:lnTo>
                <a:pt x="2986087" y="484221"/>
              </a:lnTo>
              <a:lnTo>
                <a:pt x="2986087" y="7105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31799-85A3-4AAC-9C0C-8481D01A4532}">
      <dsp:nvSpPr>
        <dsp:cNvPr id="0" name=""/>
        <dsp:cNvSpPr/>
      </dsp:nvSpPr>
      <dsp:spPr>
        <a:xfrm>
          <a:off x="4161948" y="1820034"/>
          <a:ext cx="91440" cy="7105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05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E0804-BD56-4AB1-8780-7F9F83BCF4DF}">
      <dsp:nvSpPr>
        <dsp:cNvPr id="0" name=""/>
        <dsp:cNvSpPr/>
      </dsp:nvSpPr>
      <dsp:spPr>
        <a:xfrm>
          <a:off x="1221581" y="1820034"/>
          <a:ext cx="2986087" cy="710553"/>
        </a:xfrm>
        <a:custGeom>
          <a:avLst/>
          <a:gdLst/>
          <a:ahLst/>
          <a:cxnLst/>
          <a:rect l="0" t="0" r="0" b="0"/>
          <a:pathLst>
            <a:path>
              <a:moveTo>
                <a:pt x="2986087" y="0"/>
              </a:moveTo>
              <a:lnTo>
                <a:pt x="2986087" y="484221"/>
              </a:lnTo>
              <a:lnTo>
                <a:pt x="0" y="484221"/>
              </a:lnTo>
              <a:lnTo>
                <a:pt x="0" y="7105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F80FF-0566-4116-BC16-AD38E9194524}">
      <dsp:nvSpPr>
        <dsp:cNvPr id="0" name=""/>
        <dsp:cNvSpPr/>
      </dsp:nvSpPr>
      <dsp:spPr>
        <a:xfrm>
          <a:off x="2986087" y="268626"/>
          <a:ext cx="2443162" cy="1551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F0C4F4-0F3D-4E3A-9273-E279B780F007}">
      <dsp:nvSpPr>
        <dsp:cNvPr id="0" name=""/>
        <dsp:cNvSpPr/>
      </dsp:nvSpPr>
      <dsp:spPr>
        <a:xfrm>
          <a:off x="3257550" y="526515"/>
          <a:ext cx="2443162" cy="1551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Tam rekabet piyasalarında firmanın 3 tür geliri vardır.</a:t>
          </a:r>
          <a:endParaRPr lang="tr-TR" sz="2300" kern="1200" dirty="0"/>
        </a:p>
      </dsp:txBody>
      <dsp:txXfrm>
        <a:off x="3302989" y="571954"/>
        <a:ext cx="2352284" cy="1460530"/>
      </dsp:txXfrm>
    </dsp:sp>
    <dsp:sp modelId="{A7B5568B-A281-4957-B94C-29810F78ED76}">
      <dsp:nvSpPr>
        <dsp:cNvPr id="0" name=""/>
        <dsp:cNvSpPr/>
      </dsp:nvSpPr>
      <dsp:spPr>
        <a:xfrm>
          <a:off x="0" y="2530587"/>
          <a:ext cx="2443162" cy="1551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19C7C9-CAFD-4A49-9680-945341288132}">
      <dsp:nvSpPr>
        <dsp:cNvPr id="0" name=""/>
        <dsp:cNvSpPr/>
      </dsp:nvSpPr>
      <dsp:spPr>
        <a:xfrm>
          <a:off x="271462" y="2788477"/>
          <a:ext cx="2443162" cy="1551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Toplam Gelir</a:t>
          </a:r>
          <a:endParaRPr lang="tr-TR" sz="3200" kern="1200" dirty="0"/>
        </a:p>
      </dsp:txBody>
      <dsp:txXfrm>
        <a:off x="316901" y="2833916"/>
        <a:ext cx="2352284" cy="1460530"/>
      </dsp:txXfrm>
    </dsp:sp>
    <dsp:sp modelId="{99A5A398-DB09-45CB-A76D-ADACFBEEAA32}">
      <dsp:nvSpPr>
        <dsp:cNvPr id="0" name=""/>
        <dsp:cNvSpPr/>
      </dsp:nvSpPr>
      <dsp:spPr>
        <a:xfrm>
          <a:off x="2986087" y="2530587"/>
          <a:ext cx="2443162" cy="1551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3240B9-8127-4DC8-B366-E9D571F65F1E}">
      <dsp:nvSpPr>
        <dsp:cNvPr id="0" name=""/>
        <dsp:cNvSpPr/>
      </dsp:nvSpPr>
      <dsp:spPr>
        <a:xfrm>
          <a:off x="3257550" y="2788477"/>
          <a:ext cx="2443162" cy="1551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Ortalama Gelir</a:t>
          </a:r>
          <a:endParaRPr lang="tr-TR" sz="3200" kern="1200" dirty="0"/>
        </a:p>
      </dsp:txBody>
      <dsp:txXfrm>
        <a:off x="3302989" y="2833916"/>
        <a:ext cx="2352284" cy="1460530"/>
      </dsp:txXfrm>
    </dsp:sp>
    <dsp:sp modelId="{38F5E0E6-96D5-4D08-B7A4-B6D67CFB0E9B}">
      <dsp:nvSpPr>
        <dsp:cNvPr id="0" name=""/>
        <dsp:cNvSpPr/>
      </dsp:nvSpPr>
      <dsp:spPr>
        <a:xfrm>
          <a:off x="5972175" y="2530587"/>
          <a:ext cx="2443162" cy="1551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6B80F6-E464-40D0-99D0-7B78C768E65C}">
      <dsp:nvSpPr>
        <dsp:cNvPr id="0" name=""/>
        <dsp:cNvSpPr/>
      </dsp:nvSpPr>
      <dsp:spPr>
        <a:xfrm>
          <a:off x="6243637" y="2788477"/>
          <a:ext cx="2443162" cy="1551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Marjinal Gelir</a:t>
          </a:r>
          <a:endParaRPr lang="tr-TR" sz="3200" kern="1200" dirty="0"/>
        </a:p>
      </dsp:txBody>
      <dsp:txXfrm>
        <a:off x="6289076" y="2833916"/>
        <a:ext cx="2352284" cy="14605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F8F51-5DA8-4427-8BF3-5E123557D82C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Bir satıcılı piyasa monopol</a:t>
          </a:r>
          <a:endParaRPr lang="tr-TR" sz="3500" kern="1200" dirty="0"/>
        </a:p>
      </dsp:txBody>
      <dsp:txXfrm>
        <a:off x="744" y="145603"/>
        <a:ext cx="2902148" cy="1741289"/>
      </dsp:txXfrm>
    </dsp:sp>
    <dsp:sp modelId="{40CBE657-691C-4C04-99CC-5601E8D3781C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İki satıcılı piyasa </a:t>
          </a:r>
          <a:r>
            <a:rPr lang="tr-TR" sz="3500" kern="1200" dirty="0" err="1" smtClean="0"/>
            <a:t>düopol</a:t>
          </a:r>
          <a:endParaRPr lang="tr-TR" sz="3500" kern="1200" dirty="0"/>
        </a:p>
      </dsp:txBody>
      <dsp:txXfrm>
        <a:off x="3193107" y="145603"/>
        <a:ext cx="2902148" cy="1741289"/>
      </dsp:txXfrm>
    </dsp:sp>
    <dsp:sp modelId="{51D36A01-B284-4E07-9048-31EC4FC8D4B5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Az satıcılı piyasa oligopol</a:t>
          </a:r>
          <a:endParaRPr lang="tr-TR" sz="3500" kern="1200" dirty="0"/>
        </a:p>
      </dsp:txBody>
      <dsp:txXfrm>
        <a:off x="744" y="2177107"/>
        <a:ext cx="2902148" cy="1741289"/>
      </dsp:txXfrm>
    </dsp:sp>
    <dsp:sp modelId="{D91A7642-949B-44A8-8A51-F7F51D813075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Çok satıcılı monopol</a:t>
          </a:r>
          <a:endParaRPr lang="tr-TR" sz="3500" kern="1200" dirty="0"/>
        </a:p>
      </dsp:txBody>
      <dsp:txXfrm>
        <a:off x="3193107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PİYASA ve FİYAT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Monopson</a:t>
            </a:r>
            <a:r>
              <a:rPr lang="tr-TR" b="1" dirty="0" smtClean="0"/>
              <a:t> </a:t>
            </a:r>
            <a:r>
              <a:rPr lang="tr-TR" b="1" dirty="0" err="1" smtClean="0"/>
              <a:t>PİyasasI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sayıda satıcı firmaya karşılık, alıcı sayısının tek olduğu piyasa türüne </a:t>
            </a:r>
            <a:r>
              <a:rPr lang="tr-TR" b="1" i="1" dirty="0" err="1" smtClean="0"/>
              <a:t>monopson</a:t>
            </a:r>
            <a:r>
              <a:rPr lang="tr-TR" b="1" i="1" dirty="0" smtClean="0"/>
              <a:t> piyasası </a:t>
            </a:r>
            <a:r>
              <a:rPr lang="tr-TR" dirty="0" smtClean="0"/>
              <a:t>denilmektedir</a:t>
            </a:r>
            <a:r>
              <a:rPr lang="tr-TR" b="1" i="1" dirty="0" smtClean="0"/>
              <a:t>.</a:t>
            </a:r>
          </a:p>
          <a:p>
            <a:r>
              <a:rPr lang="tr-TR" dirty="0" smtClean="0"/>
              <a:t>Böyle bir piyasada fiyat tek alıcı tarafından belirlenmekte, satıcı firmalar ise bu fiyatı kabullenmek durumunda kalmaktadırlar.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341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Çİft</a:t>
            </a:r>
            <a:r>
              <a:rPr lang="tr-TR" b="1" dirty="0" smtClean="0"/>
              <a:t> </a:t>
            </a:r>
            <a:r>
              <a:rPr lang="tr-TR" b="1" dirty="0" err="1" smtClean="0"/>
              <a:t>YanlI</a:t>
            </a:r>
            <a:r>
              <a:rPr lang="tr-TR" b="1" dirty="0" smtClean="0"/>
              <a:t> Monopol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Zincirleme monopol olarak da adlandırılan bu piyasa türünde; malı satın alan tek alıcı (</a:t>
            </a:r>
            <a:r>
              <a:rPr lang="tr-TR" dirty="0" err="1" smtClean="0"/>
              <a:t>monopson</a:t>
            </a:r>
            <a:r>
              <a:rPr lang="tr-TR" dirty="0" smtClean="0"/>
              <a:t>) aynı zamanda o malın tek satıcısı (monopol firma) konumunda olabilmektedir.</a:t>
            </a:r>
          </a:p>
          <a:p>
            <a:r>
              <a:rPr lang="tr-TR" dirty="0" smtClean="0"/>
              <a:t>Buna göre bazen çok sayıda firma tarafından üretilen bir mal tek firma tarafından satın alınmakta ve yeniden çok sayıdaki tüketiciye satılabilmektedir.</a:t>
            </a:r>
          </a:p>
          <a:p>
            <a:r>
              <a:rPr lang="tr-TR" dirty="0" smtClean="0"/>
              <a:t>Başka ifade ile bu piyasalarda </a:t>
            </a:r>
            <a:r>
              <a:rPr lang="sv-SE" dirty="0" smtClean="0"/>
              <a:t>hem alıcı hem de satıcı tek firmadır.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82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İkili Monopol - </a:t>
            </a:r>
            <a:r>
              <a:rPr lang="tr-TR" b="1" dirty="0" err="1" smtClean="0"/>
              <a:t>Bİlateral</a:t>
            </a:r>
            <a:r>
              <a:rPr lang="tr-TR" b="1" dirty="0" smtClean="0"/>
              <a:t> Monopol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Tek alıcı ile tek satıcının </a:t>
            </a:r>
            <a:r>
              <a:rPr lang="tr-TR" dirty="0" smtClean="0"/>
              <a:t>karşı karşıya geldiği monopol türüdür.</a:t>
            </a:r>
          </a:p>
          <a:p>
            <a:r>
              <a:rPr lang="tr-TR" dirty="0" smtClean="0"/>
              <a:t>Hem alıcı hem de satıcı kârını maksimize etmeye ve kendilerine uygun olan fiyat-miktar bileşimini karşı tarafa kabul ettirmeye çalışmaktadır.</a:t>
            </a:r>
          </a:p>
          <a:p>
            <a:r>
              <a:rPr lang="tr-TR" dirty="0" smtClean="0"/>
              <a:t>Alış ve satış fiyatı, piyasa mekanizması ile birlikte pazarlık gücüne de bağlı olarak tek fiyattır. Bu nedenle çift yanlı monopolden farklıdır.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856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Düopol</a:t>
            </a:r>
            <a:r>
              <a:rPr lang="tr-TR" dirty="0" smtClean="0"/>
              <a:t> </a:t>
            </a:r>
            <a:r>
              <a:rPr lang="tr-TR" dirty="0" err="1" smtClean="0"/>
              <a:t>pİyasalarI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Çok sayıda alıcıya karşın yalnızca iki satıcının bulunduğu piyasa türüdür.</a:t>
            </a:r>
          </a:p>
          <a:p>
            <a:r>
              <a:rPr lang="tr-TR" dirty="0" err="1" smtClean="0"/>
              <a:t>Düopol</a:t>
            </a:r>
            <a:r>
              <a:rPr lang="tr-TR" dirty="0" smtClean="0"/>
              <a:t> piyasası alıcılar bakımından tam rekabet piyasasına benzer bir yapıdadır.</a:t>
            </a:r>
          </a:p>
          <a:p>
            <a:r>
              <a:rPr lang="tr-TR" dirty="0" smtClean="0"/>
              <a:t>Her iki firmanın amacı da maksimum kâr elde etmektir. Buna ulaşmak için ya aralarında anlaşırlar veya birbirlerini deneyerek dikkatli bir fiyat politikası izleyerek kârlarını maksimum düzeye çıkarırlar.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461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Oligopol </a:t>
            </a:r>
            <a:r>
              <a:rPr lang="tr-TR" b="1" dirty="0" err="1" smtClean="0"/>
              <a:t>PİyasalarI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smtClean="0"/>
              <a:t>Belirli bir malın üretiminin sınırlı sayıda firma tarafından yapıldığı buna karşın çok sayıda alıcının bulunduğu piyasalardır.</a:t>
            </a:r>
          </a:p>
          <a:p>
            <a:r>
              <a:rPr lang="tr-TR" dirty="0" smtClean="0"/>
              <a:t>Oligopol piyasasında faaliyette bulunan firmaların büyük olması değil, önemli olan rakip firma sayısıdır.</a:t>
            </a:r>
          </a:p>
          <a:p>
            <a:r>
              <a:rPr lang="tr-TR" dirty="0" smtClean="0"/>
              <a:t>Oligopollerin ortaya çıkmasında en önemli etken ölçeğe göre artan getirilerdir. Bu durum büyük firmalara küçük firmalara göre maliyet avantajı sağlamaktadır.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77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PİYASA ŞEKİLLERİ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9" name="3 İçerik Yer Tutucusu"/>
          <p:cNvGraphicFramePr>
            <a:graphicFrameLocks/>
          </p:cNvGraphicFramePr>
          <p:nvPr/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 REKABET KOŞULLARI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54163"/>
          <a:ext cx="8686800" cy="5043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90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 REKABET KOŞULLARI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54163"/>
          <a:ext cx="8686800" cy="5043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51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Fİrma</a:t>
            </a:r>
            <a:r>
              <a:rPr lang="tr-TR" b="1" dirty="0" smtClean="0"/>
              <a:t> </a:t>
            </a:r>
            <a:r>
              <a:rPr lang="tr-TR" b="1" dirty="0" err="1" smtClean="0"/>
              <a:t>Gelİrlerİ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47528" y="1124744"/>
          <a:ext cx="86868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95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Fİrma</a:t>
            </a:r>
            <a:r>
              <a:rPr lang="tr-TR" b="1" dirty="0" smtClean="0"/>
              <a:t> </a:t>
            </a:r>
            <a:r>
              <a:rPr lang="tr-TR" b="1" dirty="0" err="1" smtClean="0"/>
              <a:t>Gelİrlerİ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4032" y="1340769"/>
            <a:ext cx="3528392" cy="22322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6040" y="4077072"/>
            <a:ext cx="3456384" cy="21602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0" name="9 Metin kutusu"/>
          <p:cNvSpPr txBox="1"/>
          <p:nvPr/>
        </p:nvSpPr>
        <p:spPr>
          <a:xfrm>
            <a:off x="2135560" y="1484785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/>
              <a:t>Toplam Gelir: </a:t>
            </a:r>
            <a:r>
              <a:rPr lang="tr-TR" dirty="0"/>
              <a:t>Firmanın sattığı mala ödenen para miktarı olup; mal miktarı ile fiyatın</a:t>
            </a:r>
          </a:p>
          <a:p>
            <a:r>
              <a:rPr lang="tr-TR" dirty="0"/>
              <a:t>çarpımına eşittir.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2855640" y="3068960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/>
              <a:t>Ortalama Gelir: </a:t>
            </a:r>
            <a:r>
              <a:rPr lang="tr-TR" dirty="0"/>
              <a:t>Toplam gelirin satılan mal miktarına bölünmesi ile elde edilen</a:t>
            </a:r>
          </a:p>
          <a:p>
            <a:r>
              <a:rPr lang="tr-TR" dirty="0"/>
              <a:t>ortalama gelir aynı zamanda fiyata eşittir.</a:t>
            </a:r>
            <a:endParaRPr lang="tr-TR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2207568" y="4869160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/>
              <a:t>Marjinal Gelir: </a:t>
            </a:r>
            <a:r>
              <a:rPr lang="tr-TR" dirty="0"/>
              <a:t>Firmanın satışında bir birimlik bir değişmenin toplam gelirde</a:t>
            </a:r>
          </a:p>
          <a:p>
            <a:r>
              <a:rPr lang="tr-TR" dirty="0"/>
              <a:t>meydana getirdiği değişme oranıdır.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535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EKSİK REKABET PİYASALARI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28800" y="1554163"/>
            <a:ext cx="8686800" cy="1658814"/>
          </a:xfr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Tam rekabet şartlarının bir veya birkaçının aksaması durumunda ortaya çıkan piyasalara eksik rekabet piyasaları denilmektedir.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4871864" y="3573016"/>
            <a:ext cx="5544616" cy="923330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Eksik rekabet piyasalarında firma sayısı tam rekabet</a:t>
            </a:r>
          </a:p>
          <a:p>
            <a:r>
              <a:rPr lang="tr-TR" dirty="0">
                <a:solidFill>
                  <a:schemeClr val="bg1"/>
                </a:solidFill>
              </a:rPr>
              <a:t>piyasasındaki firma sayısından az olup; üretilen mallar homojen değildir.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991544" y="4941168"/>
            <a:ext cx="453650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/>
              <a:t>Eksik rekabet piyasalarının en genel özelliği firmaların piyasa fiyatı üzerinde kısmen de</a:t>
            </a:r>
          </a:p>
          <a:p>
            <a:r>
              <a:rPr lang="tr-TR" dirty="0"/>
              <a:t>olsa etkili olabilmeleridir.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036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EKSİK REKABET PİYASALARI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28800" y="1554163"/>
            <a:ext cx="8686800" cy="1010742"/>
          </a:xfrm>
        </p:spPr>
        <p:txBody>
          <a:bodyPr>
            <a:normAutofit/>
          </a:bodyPr>
          <a:lstStyle/>
          <a:p>
            <a:r>
              <a:rPr lang="tr-TR" dirty="0" smtClean="0"/>
              <a:t>Eksik rekabet piyasaları çeşitli şekillerde görülmektedir.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071664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659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MONOPOL PİYASA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tr-TR" dirty="0" smtClean="0"/>
              <a:t>Monopol tanım olarak; çok sayıda alıcıya karşın, tek satıcının bulunduğu piyasa türüdür.</a:t>
            </a:r>
          </a:p>
          <a:p>
            <a:r>
              <a:rPr lang="tr-TR" dirty="0" smtClean="0"/>
              <a:t>Tek satıcı olması nedeniyle piyasaya hakim durumda olup; piyasa fiyatı üzerinde doğrudan kontrole sahiptir.</a:t>
            </a:r>
          </a:p>
          <a:p>
            <a:r>
              <a:rPr lang="tr-TR" dirty="0" smtClean="0"/>
              <a:t>Monopolcü firma arza hakim olmasına karşın piyasadaki talep miktarını dikkate almak durumundadır.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929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581</Words>
  <Application>Microsoft Office PowerPoint</Application>
  <PresentationFormat>Geniş ekran</PresentationFormat>
  <Paragraphs>65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İçerik</vt:lpstr>
      <vt:lpstr>PİYASA ŞEKİLLERİ</vt:lpstr>
      <vt:lpstr>TAM REKABET KOŞULLARI</vt:lpstr>
      <vt:lpstr>TAM REKABET KOŞULLARI</vt:lpstr>
      <vt:lpstr>Fİrma Gelİrlerİ</vt:lpstr>
      <vt:lpstr>Fİrma Gelİrlerİ</vt:lpstr>
      <vt:lpstr>EKSİK REKABET PİYASALARI</vt:lpstr>
      <vt:lpstr>EKSİK REKABET PİYASALARI</vt:lpstr>
      <vt:lpstr>MONOPOL PİYASA</vt:lpstr>
      <vt:lpstr>Monopson PİyasasI</vt:lpstr>
      <vt:lpstr>Çİft YanlI Monopol</vt:lpstr>
      <vt:lpstr>İkili Monopol - Bİlateral Monopol</vt:lpstr>
      <vt:lpstr>Düopol pİyasalarI</vt:lpstr>
      <vt:lpstr>Oligopol PİyasalarI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15</cp:revision>
  <dcterms:created xsi:type="dcterms:W3CDTF">2018-01-02T09:40:21Z</dcterms:created>
  <dcterms:modified xsi:type="dcterms:W3CDTF">2019-11-13T05:32:05Z</dcterms:modified>
</cp:coreProperties>
</file>