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6" r:id="rId1"/>
  </p:sldMasterIdLst>
  <p:sldIdLst>
    <p:sldId id="259" r:id="rId2"/>
    <p:sldId id="265" r:id="rId3"/>
    <p:sldId id="260" r:id="rId4"/>
    <p:sldId id="266" r:id="rId5"/>
    <p:sldId id="267" r:id="rId6"/>
    <p:sldId id="262" r:id="rId7"/>
    <p:sldId id="268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585"/>
  </p:normalViewPr>
  <p:slideViewPr>
    <p:cSldViewPr snapToGrid="0" snapToObjects="1">
      <p:cViewPr varScale="1">
        <p:scale>
          <a:sx n="95" d="100"/>
          <a:sy n="9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D828B-F8F1-4E30-9E74-482BF7FFBD6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036378E-0C69-466F-8108-BEF0340F25C2}">
      <dgm:prSet/>
      <dgm:spPr/>
      <dgm:t>
        <a:bodyPr/>
        <a:lstStyle/>
        <a:p>
          <a:r>
            <a:rPr lang="en-US" baseline="0"/>
            <a:t>High (Epic) Fantasy</a:t>
          </a:r>
          <a:endParaRPr lang="en-US"/>
        </a:p>
      </dgm:t>
    </dgm:pt>
    <dgm:pt modelId="{F71B65DB-24F2-453F-BC51-D856D236D22E}" type="parTrans" cxnId="{FE53B62F-290D-40C8-A19B-192477A718D3}">
      <dgm:prSet/>
      <dgm:spPr/>
      <dgm:t>
        <a:bodyPr/>
        <a:lstStyle/>
        <a:p>
          <a:endParaRPr lang="en-US"/>
        </a:p>
      </dgm:t>
    </dgm:pt>
    <dgm:pt modelId="{766D2342-1E80-41E4-AA92-96C81CAF9099}" type="sibTrans" cxnId="{FE53B62F-290D-40C8-A19B-192477A718D3}">
      <dgm:prSet/>
      <dgm:spPr/>
      <dgm:t>
        <a:bodyPr/>
        <a:lstStyle/>
        <a:p>
          <a:endParaRPr lang="en-US"/>
        </a:p>
      </dgm:t>
    </dgm:pt>
    <dgm:pt modelId="{20DB94C8-5CC1-46B8-94CF-F50923AFA45E}">
      <dgm:prSet/>
      <dgm:spPr/>
      <dgm:t>
        <a:bodyPr/>
        <a:lstStyle/>
        <a:p>
          <a:r>
            <a:rPr lang="en-US" baseline="0"/>
            <a:t>Low Fantasy</a:t>
          </a:r>
          <a:endParaRPr lang="en-US"/>
        </a:p>
      </dgm:t>
    </dgm:pt>
    <dgm:pt modelId="{C7AC79DB-4C02-4081-AA91-82E4FCA7F465}" type="parTrans" cxnId="{0C39F779-ACE8-4EB3-B6F0-A7C6B9FD8849}">
      <dgm:prSet/>
      <dgm:spPr/>
      <dgm:t>
        <a:bodyPr/>
        <a:lstStyle/>
        <a:p>
          <a:endParaRPr lang="en-US"/>
        </a:p>
      </dgm:t>
    </dgm:pt>
    <dgm:pt modelId="{93248E69-7537-4909-8FA7-244127EBCE06}" type="sibTrans" cxnId="{0C39F779-ACE8-4EB3-B6F0-A7C6B9FD8849}">
      <dgm:prSet/>
      <dgm:spPr/>
      <dgm:t>
        <a:bodyPr/>
        <a:lstStyle/>
        <a:p>
          <a:endParaRPr lang="en-US"/>
        </a:p>
      </dgm:t>
    </dgm:pt>
    <dgm:pt modelId="{976C49FB-930C-49A8-9D48-60FB49872F3E}">
      <dgm:prSet/>
      <dgm:spPr/>
      <dgm:t>
        <a:bodyPr/>
        <a:lstStyle/>
        <a:p>
          <a:r>
            <a:rPr lang="en-US" baseline="0"/>
            <a:t>Comic fantasy</a:t>
          </a:r>
          <a:endParaRPr lang="en-US"/>
        </a:p>
      </dgm:t>
    </dgm:pt>
    <dgm:pt modelId="{E0D24F02-33CA-42E9-B8F4-41B958E6426C}" type="parTrans" cxnId="{557599F6-A94B-4066-A50F-1B80B47D706A}">
      <dgm:prSet/>
      <dgm:spPr/>
      <dgm:t>
        <a:bodyPr/>
        <a:lstStyle/>
        <a:p>
          <a:endParaRPr lang="en-US"/>
        </a:p>
      </dgm:t>
    </dgm:pt>
    <dgm:pt modelId="{7FA42F61-0FC9-46A5-8E47-1C4BADFDEA44}" type="sibTrans" cxnId="{557599F6-A94B-4066-A50F-1B80B47D706A}">
      <dgm:prSet/>
      <dgm:spPr/>
      <dgm:t>
        <a:bodyPr/>
        <a:lstStyle/>
        <a:p>
          <a:endParaRPr lang="en-US"/>
        </a:p>
      </dgm:t>
    </dgm:pt>
    <dgm:pt modelId="{73872259-FAFC-40E5-A642-54E1906A28EB}">
      <dgm:prSet/>
      <dgm:spPr/>
      <dgm:t>
        <a:bodyPr/>
        <a:lstStyle/>
        <a:p>
          <a:r>
            <a:rPr lang="en-US" baseline="0"/>
            <a:t>Dark fantasy</a:t>
          </a:r>
          <a:endParaRPr lang="en-US"/>
        </a:p>
      </dgm:t>
    </dgm:pt>
    <dgm:pt modelId="{2CD0044A-E3EA-41CF-9670-11E1CD264ECD}" type="parTrans" cxnId="{77C2EBAC-0702-43F6-82AC-B3A237FA4744}">
      <dgm:prSet/>
      <dgm:spPr/>
      <dgm:t>
        <a:bodyPr/>
        <a:lstStyle/>
        <a:p>
          <a:endParaRPr lang="en-US"/>
        </a:p>
      </dgm:t>
    </dgm:pt>
    <dgm:pt modelId="{3812E642-1C94-45E5-AAD5-61E9704AD35F}" type="sibTrans" cxnId="{77C2EBAC-0702-43F6-82AC-B3A237FA4744}">
      <dgm:prSet/>
      <dgm:spPr/>
      <dgm:t>
        <a:bodyPr/>
        <a:lstStyle/>
        <a:p>
          <a:endParaRPr lang="en-US"/>
        </a:p>
      </dgm:t>
    </dgm:pt>
    <dgm:pt modelId="{44BA80B5-A8C3-4AF1-A9DD-760CEF926866}">
      <dgm:prSet/>
      <dgm:spPr/>
      <dgm:t>
        <a:bodyPr/>
        <a:lstStyle/>
        <a:p>
          <a:r>
            <a:rPr lang="en-US" baseline="0"/>
            <a:t>Alternate History</a:t>
          </a:r>
          <a:endParaRPr lang="en-US"/>
        </a:p>
      </dgm:t>
    </dgm:pt>
    <dgm:pt modelId="{32849395-E68A-475D-85AA-F1E9C052232D}" type="parTrans" cxnId="{C9597DFC-68E6-48C5-8FBB-9B9C13318BE2}">
      <dgm:prSet/>
      <dgm:spPr/>
      <dgm:t>
        <a:bodyPr/>
        <a:lstStyle/>
        <a:p>
          <a:endParaRPr lang="en-US"/>
        </a:p>
      </dgm:t>
    </dgm:pt>
    <dgm:pt modelId="{377CD1C3-CC28-4787-8EAD-35839FA3AC81}" type="sibTrans" cxnId="{C9597DFC-68E6-48C5-8FBB-9B9C13318BE2}">
      <dgm:prSet/>
      <dgm:spPr/>
      <dgm:t>
        <a:bodyPr/>
        <a:lstStyle/>
        <a:p>
          <a:endParaRPr lang="en-US"/>
        </a:p>
      </dgm:t>
    </dgm:pt>
    <dgm:pt modelId="{7BA7712D-51E6-4076-AF86-FD7F3EA4FACC}">
      <dgm:prSet/>
      <dgm:spPr/>
      <dgm:t>
        <a:bodyPr/>
        <a:lstStyle/>
        <a:p>
          <a:r>
            <a:rPr lang="en-US" baseline="0"/>
            <a:t>Fairy-tale Fantasy</a:t>
          </a:r>
          <a:endParaRPr lang="en-US"/>
        </a:p>
      </dgm:t>
    </dgm:pt>
    <dgm:pt modelId="{5CCB2241-CC0E-4A88-91B8-E798D1F6C2AD}" type="parTrans" cxnId="{70ACC532-881E-4B1E-BFC5-A046053AD345}">
      <dgm:prSet/>
      <dgm:spPr/>
      <dgm:t>
        <a:bodyPr/>
        <a:lstStyle/>
        <a:p>
          <a:endParaRPr lang="en-US"/>
        </a:p>
      </dgm:t>
    </dgm:pt>
    <dgm:pt modelId="{748EF05B-1D07-44D9-BDC4-1AB001098E00}" type="sibTrans" cxnId="{70ACC532-881E-4B1E-BFC5-A046053AD345}">
      <dgm:prSet/>
      <dgm:spPr/>
      <dgm:t>
        <a:bodyPr/>
        <a:lstStyle/>
        <a:p>
          <a:endParaRPr lang="en-US"/>
        </a:p>
      </dgm:t>
    </dgm:pt>
    <dgm:pt modelId="{2E80BDD7-006E-40D3-A143-4907A7DE804C}">
      <dgm:prSet/>
      <dgm:spPr/>
      <dgm:t>
        <a:bodyPr/>
        <a:lstStyle/>
        <a:p>
          <a:r>
            <a:rPr lang="en-US" baseline="0"/>
            <a:t>Heroic Fantasy (Sword and Sorcery)</a:t>
          </a:r>
          <a:endParaRPr lang="en-US"/>
        </a:p>
      </dgm:t>
    </dgm:pt>
    <dgm:pt modelId="{E0EA56CA-07FF-436B-8644-AF5780185C30}" type="parTrans" cxnId="{9E8515D6-F762-4A9B-83F1-33C9626863A7}">
      <dgm:prSet/>
      <dgm:spPr/>
      <dgm:t>
        <a:bodyPr/>
        <a:lstStyle/>
        <a:p>
          <a:endParaRPr lang="en-US"/>
        </a:p>
      </dgm:t>
    </dgm:pt>
    <dgm:pt modelId="{A90CEEB2-ADDC-4BF1-B67C-EF14FA325BAF}" type="sibTrans" cxnId="{9E8515D6-F762-4A9B-83F1-33C9626863A7}">
      <dgm:prSet/>
      <dgm:spPr/>
      <dgm:t>
        <a:bodyPr/>
        <a:lstStyle/>
        <a:p>
          <a:endParaRPr lang="en-US"/>
        </a:p>
      </dgm:t>
    </dgm:pt>
    <dgm:pt modelId="{EEE8D973-13F5-4615-909B-8875462F26D8}">
      <dgm:prSet/>
      <dgm:spPr/>
      <dgm:t>
        <a:bodyPr/>
        <a:lstStyle/>
        <a:p>
          <a:r>
            <a:rPr lang="en-US" baseline="0"/>
            <a:t>Magical Realism</a:t>
          </a:r>
          <a:endParaRPr lang="en-US"/>
        </a:p>
      </dgm:t>
    </dgm:pt>
    <dgm:pt modelId="{BCD80C08-13F6-49FF-B518-3FF2F723A901}" type="parTrans" cxnId="{D99D6E6C-2354-454A-B110-0FBE8BA59E4A}">
      <dgm:prSet/>
      <dgm:spPr/>
      <dgm:t>
        <a:bodyPr/>
        <a:lstStyle/>
        <a:p>
          <a:endParaRPr lang="en-US"/>
        </a:p>
      </dgm:t>
    </dgm:pt>
    <dgm:pt modelId="{62919711-0B1B-44EB-B978-71906D1E6CDE}" type="sibTrans" cxnId="{D99D6E6C-2354-454A-B110-0FBE8BA59E4A}">
      <dgm:prSet/>
      <dgm:spPr/>
      <dgm:t>
        <a:bodyPr/>
        <a:lstStyle/>
        <a:p>
          <a:endParaRPr lang="en-US"/>
        </a:p>
      </dgm:t>
    </dgm:pt>
    <dgm:pt modelId="{9EE7E995-178F-45C6-BCAE-41EA1D71F850}">
      <dgm:prSet/>
      <dgm:spPr/>
      <dgm:t>
        <a:bodyPr/>
        <a:lstStyle/>
        <a:p>
          <a:r>
            <a:rPr lang="en-US" baseline="0"/>
            <a:t>Mythic Fiction</a:t>
          </a:r>
          <a:endParaRPr lang="en-US"/>
        </a:p>
      </dgm:t>
    </dgm:pt>
    <dgm:pt modelId="{67B117C1-EE78-4D13-A587-8DE73DC2B7B4}" type="parTrans" cxnId="{A648C8A1-609F-4FB5-AE48-91503972FCC8}">
      <dgm:prSet/>
      <dgm:spPr/>
      <dgm:t>
        <a:bodyPr/>
        <a:lstStyle/>
        <a:p>
          <a:endParaRPr lang="en-US"/>
        </a:p>
      </dgm:t>
    </dgm:pt>
    <dgm:pt modelId="{2E1E9B8B-D147-4E01-A6CB-EDE321292AB8}" type="sibTrans" cxnId="{A648C8A1-609F-4FB5-AE48-91503972FCC8}">
      <dgm:prSet/>
      <dgm:spPr/>
      <dgm:t>
        <a:bodyPr/>
        <a:lstStyle/>
        <a:p>
          <a:endParaRPr lang="en-US"/>
        </a:p>
      </dgm:t>
    </dgm:pt>
    <dgm:pt modelId="{41E7AA95-1F1D-4492-971C-1E7E81B48D59}">
      <dgm:prSet/>
      <dgm:spPr/>
      <dgm:t>
        <a:bodyPr/>
        <a:lstStyle/>
        <a:p>
          <a:r>
            <a:rPr lang="en-US" baseline="0"/>
            <a:t>Romantic Fantasy</a:t>
          </a:r>
          <a:endParaRPr lang="en-US"/>
        </a:p>
      </dgm:t>
    </dgm:pt>
    <dgm:pt modelId="{F996583F-42FE-493C-9470-BFF33E33E63B}" type="parTrans" cxnId="{BF29295F-7AFC-42C9-A5BB-93420C166BA2}">
      <dgm:prSet/>
      <dgm:spPr/>
      <dgm:t>
        <a:bodyPr/>
        <a:lstStyle/>
        <a:p>
          <a:endParaRPr lang="en-US"/>
        </a:p>
      </dgm:t>
    </dgm:pt>
    <dgm:pt modelId="{30BAB7FE-DCF6-4F39-8570-C6D44DC09797}" type="sibTrans" cxnId="{BF29295F-7AFC-42C9-A5BB-93420C166BA2}">
      <dgm:prSet/>
      <dgm:spPr/>
      <dgm:t>
        <a:bodyPr/>
        <a:lstStyle/>
        <a:p>
          <a:endParaRPr lang="en-US"/>
        </a:p>
      </dgm:t>
    </dgm:pt>
    <dgm:pt modelId="{E9032324-0A85-4CA7-95A1-4C1ED0716997}">
      <dgm:prSet/>
      <dgm:spPr/>
      <dgm:t>
        <a:bodyPr/>
        <a:lstStyle/>
        <a:p>
          <a:r>
            <a:rPr lang="en-US" baseline="0"/>
            <a:t>Superhero Fantasy</a:t>
          </a:r>
          <a:endParaRPr lang="en-US"/>
        </a:p>
      </dgm:t>
    </dgm:pt>
    <dgm:pt modelId="{87149A7E-3DD5-403A-9733-3DF3BCF18BC5}" type="parTrans" cxnId="{34253BBC-334E-4F65-B388-89A6313B6460}">
      <dgm:prSet/>
      <dgm:spPr/>
      <dgm:t>
        <a:bodyPr/>
        <a:lstStyle/>
        <a:p>
          <a:endParaRPr lang="en-US"/>
        </a:p>
      </dgm:t>
    </dgm:pt>
    <dgm:pt modelId="{518366EA-A6CE-474D-BAEC-BE3C81AFB958}" type="sibTrans" cxnId="{34253BBC-334E-4F65-B388-89A6313B6460}">
      <dgm:prSet/>
      <dgm:spPr/>
      <dgm:t>
        <a:bodyPr/>
        <a:lstStyle/>
        <a:p>
          <a:endParaRPr lang="en-US"/>
        </a:p>
      </dgm:t>
    </dgm:pt>
    <dgm:pt modelId="{2753C8F1-9F48-45CB-B4C3-E6A110D6EDC6}">
      <dgm:prSet/>
      <dgm:spPr/>
      <dgm:t>
        <a:bodyPr/>
        <a:lstStyle/>
        <a:p>
          <a:r>
            <a:rPr lang="en-US" baseline="0"/>
            <a:t>Urban Fantasy</a:t>
          </a:r>
          <a:endParaRPr lang="en-US"/>
        </a:p>
      </dgm:t>
    </dgm:pt>
    <dgm:pt modelId="{08B8BB4A-BAA9-43C2-868C-9044BD25746D}" type="parTrans" cxnId="{BA30ECB7-5E1E-46CB-B6F8-60472ACC254B}">
      <dgm:prSet/>
      <dgm:spPr/>
      <dgm:t>
        <a:bodyPr/>
        <a:lstStyle/>
        <a:p>
          <a:endParaRPr lang="en-US"/>
        </a:p>
      </dgm:t>
    </dgm:pt>
    <dgm:pt modelId="{78C65227-1669-46C4-85CB-667CB2F765A0}" type="sibTrans" cxnId="{BA30ECB7-5E1E-46CB-B6F8-60472ACC254B}">
      <dgm:prSet/>
      <dgm:spPr/>
      <dgm:t>
        <a:bodyPr/>
        <a:lstStyle/>
        <a:p>
          <a:endParaRPr lang="en-US"/>
        </a:p>
      </dgm:t>
    </dgm:pt>
    <dgm:pt modelId="{BA0405F4-4C2A-417E-B0EC-37540D35D394}">
      <dgm:prSet/>
      <dgm:spPr/>
      <dgm:t>
        <a:bodyPr/>
        <a:lstStyle/>
        <a:p>
          <a:r>
            <a:rPr lang="en-US" baseline="0"/>
            <a:t>Weird Fantasy</a:t>
          </a:r>
          <a:endParaRPr lang="en-US"/>
        </a:p>
      </dgm:t>
    </dgm:pt>
    <dgm:pt modelId="{F163722F-F1B6-4631-9019-D0102F288DCD}" type="parTrans" cxnId="{A7D412E8-FCB8-4C72-9FCE-F5072DD28EF9}">
      <dgm:prSet/>
      <dgm:spPr/>
      <dgm:t>
        <a:bodyPr/>
        <a:lstStyle/>
        <a:p>
          <a:endParaRPr lang="en-US"/>
        </a:p>
      </dgm:t>
    </dgm:pt>
    <dgm:pt modelId="{0D5ADA98-B40A-41E3-A50E-0E255B89B7B6}" type="sibTrans" cxnId="{A7D412E8-FCB8-4C72-9FCE-F5072DD28EF9}">
      <dgm:prSet/>
      <dgm:spPr/>
      <dgm:t>
        <a:bodyPr/>
        <a:lstStyle/>
        <a:p>
          <a:endParaRPr lang="en-US"/>
        </a:p>
      </dgm:t>
    </dgm:pt>
    <dgm:pt modelId="{E25C0A6F-DC37-435E-B341-FED38390BF7E}">
      <dgm:prSet/>
      <dgm:spPr/>
      <dgm:t>
        <a:bodyPr/>
        <a:lstStyle/>
        <a:p>
          <a:r>
            <a:rPr lang="en-US" baseline="0"/>
            <a:t>Portal Fantasy</a:t>
          </a:r>
          <a:endParaRPr lang="en-US"/>
        </a:p>
      </dgm:t>
    </dgm:pt>
    <dgm:pt modelId="{1C968CA5-4FB2-49A4-9166-5A0E9495CCA1}" type="parTrans" cxnId="{56E0C463-C878-47D3-9763-A71DFAA3EBDE}">
      <dgm:prSet/>
      <dgm:spPr/>
      <dgm:t>
        <a:bodyPr/>
        <a:lstStyle/>
        <a:p>
          <a:endParaRPr lang="en-US"/>
        </a:p>
      </dgm:t>
    </dgm:pt>
    <dgm:pt modelId="{33DA40A4-7FA1-44C9-B243-2B5394F3F84B}" type="sibTrans" cxnId="{56E0C463-C878-47D3-9763-A71DFAA3EBDE}">
      <dgm:prSet/>
      <dgm:spPr/>
      <dgm:t>
        <a:bodyPr/>
        <a:lstStyle/>
        <a:p>
          <a:endParaRPr lang="en-US"/>
        </a:p>
      </dgm:t>
    </dgm:pt>
    <dgm:pt modelId="{37D8E94E-526D-4603-91C8-181EFDAD8C9F}">
      <dgm:prSet/>
      <dgm:spPr/>
      <dgm:t>
        <a:bodyPr/>
        <a:lstStyle/>
        <a:p>
          <a:r>
            <a:rPr lang="en-US" baseline="0"/>
            <a:t>Young Adult Fantasy</a:t>
          </a:r>
          <a:endParaRPr lang="en-US"/>
        </a:p>
      </dgm:t>
    </dgm:pt>
    <dgm:pt modelId="{74B2AB9C-E6F9-4B35-BD7C-B51508255B83}" type="parTrans" cxnId="{D8A620C1-6D25-4D48-B0CA-1E123537488B}">
      <dgm:prSet/>
      <dgm:spPr/>
      <dgm:t>
        <a:bodyPr/>
        <a:lstStyle/>
        <a:p>
          <a:endParaRPr lang="en-US"/>
        </a:p>
      </dgm:t>
    </dgm:pt>
    <dgm:pt modelId="{0C224B61-C722-4BB4-9FF1-BF4CA24281FD}" type="sibTrans" cxnId="{D8A620C1-6D25-4D48-B0CA-1E123537488B}">
      <dgm:prSet/>
      <dgm:spPr/>
      <dgm:t>
        <a:bodyPr/>
        <a:lstStyle/>
        <a:p>
          <a:endParaRPr lang="en-US"/>
        </a:p>
      </dgm:t>
    </dgm:pt>
    <dgm:pt modelId="{2A5C2F11-E2DD-4547-AEE4-609158321551}">
      <dgm:prSet/>
      <dgm:spPr/>
      <dgm:t>
        <a:bodyPr/>
        <a:lstStyle/>
        <a:p>
          <a:r>
            <a:rPr lang="en-US" baseline="0"/>
            <a:t>Children’s Fantasy</a:t>
          </a:r>
          <a:endParaRPr lang="en-US"/>
        </a:p>
      </dgm:t>
    </dgm:pt>
    <dgm:pt modelId="{F63D3D6D-F181-4B3F-B0D5-BE35FCF30E97}" type="parTrans" cxnId="{9535FE7E-4CA2-4D63-80D0-7D455A33304B}">
      <dgm:prSet/>
      <dgm:spPr/>
      <dgm:t>
        <a:bodyPr/>
        <a:lstStyle/>
        <a:p>
          <a:endParaRPr lang="en-US"/>
        </a:p>
      </dgm:t>
    </dgm:pt>
    <dgm:pt modelId="{1E1E4079-659F-4031-A7B1-C8E290AF275A}" type="sibTrans" cxnId="{9535FE7E-4CA2-4D63-80D0-7D455A33304B}">
      <dgm:prSet/>
      <dgm:spPr/>
      <dgm:t>
        <a:bodyPr/>
        <a:lstStyle/>
        <a:p>
          <a:endParaRPr lang="en-US"/>
        </a:p>
      </dgm:t>
    </dgm:pt>
    <dgm:pt modelId="{76D17B4A-FEC8-45BB-A8CA-27532648E371}">
      <dgm:prSet/>
      <dgm:spPr/>
      <dgm:t>
        <a:bodyPr/>
        <a:lstStyle/>
        <a:p>
          <a:r>
            <a:rPr lang="en-US" baseline="0"/>
            <a:t>Medieval Fantasy</a:t>
          </a:r>
          <a:endParaRPr lang="en-US"/>
        </a:p>
      </dgm:t>
    </dgm:pt>
    <dgm:pt modelId="{B021AA0A-6293-4931-8B32-1CEE1077192E}" type="parTrans" cxnId="{439C3CE5-4F24-4A8D-804A-F51BBC791624}">
      <dgm:prSet/>
      <dgm:spPr/>
      <dgm:t>
        <a:bodyPr/>
        <a:lstStyle/>
        <a:p>
          <a:endParaRPr lang="en-US"/>
        </a:p>
      </dgm:t>
    </dgm:pt>
    <dgm:pt modelId="{F0ACCDDE-E66F-4B35-86DA-62B7634E3695}" type="sibTrans" cxnId="{439C3CE5-4F24-4A8D-804A-F51BBC791624}">
      <dgm:prSet/>
      <dgm:spPr/>
      <dgm:t>
        <a:bodyPr/>
        <a:lstStyle/>
        <a:p>
          <a:endParaRPr lang="en-US"/>
        </a:p>
      </dgm:t>
    </dgm:pt>
    <dgm:pt modelId="{5DC9FAF8-8072-4317-82DD-7CB702537F5D}">
      <dgm:prSet/>
      <dgm:spPr/>
      <dgm:t>
        <a:bodyPr/>
        <a:lstStyle/>
        <a:p>
          <a:r>
            <a:rPr lang="en-US" baseline="0"/>
            <a:t>Science Fantasy</a:t>
          </a:r>
          <a:endParaRPr lang="en-US"/>
        </a:p>
      </dgm:t>
    </dgm:pt>
    <dgm:pt modelId="{BDF211C3-653A-44E8-B20B-636B082A0A21}" type="parTrans" cxnId="{464F0C4A-C641-480C-9764-96D73171A225}">
      <dgm:prSet/>
      <dgm:spPr/>
      <dgm:t>
        <a:bodyPr/>
        <a:lstStyle/>
        <a:p>
          <a:endParaRPr lang="en-US"/>
        </a:p>
      </dgm:t>
    </dgm:pt>
    <dgm:pt modelId="{B5692FB9-3CBF-4270-B116-82FE88EA9F0F}" type="sibTrans" cxnId="{464F0C4A-C641-480C-9764-96D73171A225}">
      <dgm:prSet/>
      <dgm:spPr/>
      <dgm:t>
        <a:bodyPr/>
        <a:lstStyle/>
        <a:p>
          <a:endParaRPr lang="en-US"/>
        </a:p>
      </dgm:t>
    </dgm:pt>
    <dgm:pt modelId="{83524C40-635F-F743-8E6B-C0F60677EE78}" type="pres">
      <dgm:prSet presAssocID="{7FCD828B-F8F1-4E30-9E74-482BF7FFBD63}" presName="diagram" presStyleCnt="0">
        <dgm:presLayoutVars>
          <dgm:dir/>
          <dgm:resizeHandles val="exact"/>
        </dgm:presLayoutVars>
      </dgm:prSet>
      <dgm:spPr/>
    </dgm:pt>
    <dgm:pt modelId="{7D3A69EF-E34D-E548-8F09-14D77210173F}" type="pres">
      <dgm:prSet presAssocID="{8036378E-0C69-466F-8108-BEF0340F25C2}" presName="node" presStyleLbl="node1" presStyleIdx="0" presStyleCnt="18">
        <dgm:presLayoutVars>
          <dgm:bulletEnabled val="1"/>
        </dgm:presLayoutVars>
      </dgm:prSet>
      <dgm:spPr/>
    </dgm:pt>
    <dgm:pt modelId="{A1502FE4-C06C-414B-8057-5C5D2AA0F3CA}" type="pres">
      <dgm:prSet presAssocID="{766D2342-1E80-41E4-AA92-96C81CAF9099}" presName="sibTrans" presStyleCnt="0"/>
      <dgm:spPr/>
    </dgm:pt>
    <dgm:pt modelId="{9DCF2E30-C855-EE4D-9DC1-BA0A24FFF2FE}" type="pres">
      <dgm:prSet presAssocID="{20DB94C8-5CC1-46B8-94CF-F50923AFA45E}" presName="node" presStyleLbl="node1" presStyleIdx="1" presStyleCnt="18">
        <dgm:presLayoutVars>
          <dgm:bulletEnabled val="1"/>
        </dgm:presLayoutVars>
      </dgm:prSet>
      <dgm:spPr/>
    </dgm:pt>
    <dgm:pt modelId="{7729A68D-C2E6-FA48-A10C-C334809BB4EF}" type="pres">
      <dgm:prSet presAssocID="{93248E69-7537-4909-8FA7-244127EBCE06}" presName="sibTrans" presStyleCnt="0"/>
      <dgm:spPr/>
    </dgm:pt>
    <dgm:pt modelId="{23E2B446-84C8-614B-846C-BD1CF9401BDD}" type="pres">
      <dgm:prSet presAssocID="{976C49FB-930C-49A8-9D48-60FB49872F3E}" presName="node" presStyleLbl="node1" presStyleIdx="2" presStyleCnt="18">
        <dgm:presLayoutVars>
          <dgm:bulletEnabled val="1"/>
        </dgm:presLayoutVars>
      </dgm:prSet>
      <dgm:spPr/>
    </dgm:pt>
    <dgm:pt modelId="{ECC6D2AC-E1B4-DB44-A629-F6028DD532AB}" type="pres">
      <dgm:prSet presAssocID="{7FA42F61-0FC9-46A5-8E47-1C4BADFDEA44}" presName="sibTrans" presStyleCnt="0"/>
      <dgm:spPr/>
    </dgm:pt>
    <dgm:pt modelId="{CB5E33D5-0DAA-C748-B354-459109D393BA}" type="pres">
      <dgm:prSet presAssocID="{73872259-FAFC-40E5-A642-54E1906A28EB}" presName="node" presStyleLbl="node1" presStyleIdx="3" presStyleCnt="18">
        <dgm:presLayoutVars>
          <dgm:bulletEnabled val="1"/>
        </dgm:presLayoutVars>
      </dgm:prSet>
      <dgm:spPr/>
    </dgm:pt>
    <dgm:pt modelId="{DB131414-0556-5A4C-80E4-719844A4B96F}" type="pres">
      <dgm:prSet presAssocID="{3812E642-1C94-45E5-AAD5-61E9704AD35F}" presName="sibTrans" presStyleCnt="0"/>
      <dgm:spPr/>
    </dgm:pt>
    <dgm:pt modelId="{8EFA68FE-A05F-D74B-AA78-DCF15F782FE6}" type="pres">
      <dgm:prSet presAssocID="{44BA80B5-A8C3-4AF1-A9DD-760CEF926866}" presName="node" presStyleLbl="node1" presStyleIdx="4" presStyleCnt="18">
        <dgm:presLayoutVars>
          <dgm:bulletEnabled val="1"/>
        </dgm:presLayoutVars>
      </dgm:prSet>
      <dgm:spPr/>
    </dgm:pt>
    <dgm:pt modelId="{077A8D0E-EF5A-5B4A-B72B-139654683FA2}" type="pres">
      <dgm:prSet presAssocID="{377CD1C3-CC28-4787-8EAD-35839FA3AC81}" presName="sibTrans" presStyleCnt="0"/>
      <dgm:spPr/>
    </dgm:pt>
    <dgm:pt modelId="{FA585403-FA34-6949-8DFD-2F7AEF9C5849}" type="pres">
      <dgm:prSet presAssocID="{7BA7712D-51E6-4076-AF86-FD7F3EA4FACC}" presName="node" presStyleLbl="node1" presStyleIdx="5" presStyleCnt="18">
        <dgm:presLayoutVars>
          <dgm:bulletEnabled val="1"/>
        </dgm:presLayoutVars>
      </dgm:prSet>
      <dgm:spPr/>
    </dgm:pt>
    <dgm:pt modelId="{DBD23B58-31BE-FD4B-A2EE-BB098ABCA615}" type="pres">
      <dgm:prSet presAssocID="{748EF05B-1D07-44D9-BDC4-1AB001098E00}" presName="sibTrans" presStyleCnt="0"/>
      <dgm:spPr/>
    </dgm:pt>
    <dgm:pt modelId="{09243CEF-B777-5B4E-9BBE-7314625C3D92}" type="pres">
      <dgm:prSet presAssocID="{2E80BDD7-006E-40D3-A143-4907A7DE804C}" presName="node" presStyleLbl="node1" presStyleIdx="6" presStyleCnt="18">
        <dgm:presLayoutVars>
          <dgm:bulletEnabled val="1"/>
        </dgm:presLayoutVars>
      </dgm:prSet>
      <dgm:spPr/>
    </dgm:pt>
    <dgm:pt modelId="{1E2858A3-2B3E-B044-B485-2AB219DE172D}" type="pres">
      <dgm:prSet presAssocID="{A90CEEB2-ADDC-4BF1-B67C-EF14FA325BAF}" presName="sibTrans" presStyleCnt="0"/>
      <dgm:spPr/>
    </dgm:pt>
    <dgm:pt modelId="{B40A600A-760B-D84C-A490-DE2FBB1A441D}" type="pres">
      <dgm:prSet presAssocID="{EEE8D973-13F5-4615-909B-8875462F26D8}" presName="node" presStyleLbl="node1" presStyleIdx="7" presStyleCnt="18">
        <dgm:presLayoutVars>
          <dgm:bulletEnabled val="1"/>
        </dgm:presLayoutVars>
      </dgm:prSet>
      <dgm:spPr/>
    </dgm:pt>
    <dgm:pt modelId="{16C85887-81A3-2D4E-B6A6-7F439CFACCEF}" type="pres">
      <dgm:prSet presAssocID="{62919711-0B1B-44EB-B978-71906D1E6CDE}" presName="sibTrans" presStyleCnt="0"/>
      <dgm:spPr/>
    </dgm:pt>
    <dgm:pt modelId="{2783E5F3-F214-F447-897C-52CCC92CC231}" type="pres">
      <dgm:prSet presAssocID="{9EE7E995-178F-45C6-BCAE-41EA1D71F850}" presName="node" presStyleLbl="node1" presStyleIdx="8" presStyleCnt="18">
        <dgm:presLayoutVars>
          <dgm:bulletEnabled val="1"/>
        </dgm:presLayoutVars>
      </dgm:prSet>
      <dgm:spPr/>
    </dgm:pt>
    <dgm:pt modelId="{FC6D0355-1734-9449-AE81-EB0799119782}" type="pres">
      <dgm:prSet presAssocID="{2E1E9B8B-D147-4E01-A6CB-EDE321292AB8}" presName="sibTrans" presStyleCnt="0"/>
      <dgm:spPr/>
    </dgm:pt>
    <dgm:pt modelId="{5C76FDD9-D933-D741-80A9-6D1A8E3A1619}" type="pres">
      <dgm:prSet presAssocID="{41E7AA95-1F1D-4492-971C-1E7E81B48D59}" presName="node" presStyleLbl="node1" presStyleIdx="9" presStyleCnt="18">
        <dgm:presLayoutVars>
          <dgm:bulletEnabled val="1"/>
        </dgm:presLayoutVars>
      </dgm:prSet>
      <dgm:spPr/>
    </dgm:pt>
    <dgm:pt modelId="{79B0669E-2910-D946-B3D2-AC43620B3C7B}" type="pres">
      <dgm:prSet presAssocID="{30BAB7FE-DCF6-4F39-8570-C6D44DC09797}" presName="sibTrans" presStyleCnt="0"/>
      <dgm:spPr/>
    </dgm:pt>
    <dgm:pt modelId="{A308871E-D8BD-1A44-BC96-A15471CBBCB9}" type="pres">
      <dgm:prSet presAssocID="{E9032324-0A85-4CA7-95A1-4C1ED0716997}" presName="node" presStyleLbl="node1" presStyleIdx="10" presStyleCnt="18">
        <dgm:presLayoutVars>
          <dgm:bulletEnabled val="1"/>
        </dgm:presLayoutVars>
      </dgm:prSet>
      <dgm:spPr/>
    </dgm:pt>
    <dgm:pt modelId="{1B3E4653-6212-8747-80E4-9BAA9496401C}" type="pres">
      <dgm:prSet presAssocID="{518366EA-A6CE-474D-BAEC-BE3C81AFB958}" presName="sibTrans" presStyleCnt="0"/>
      <dgm:spPr/>
    </dgm:pt>
    <dgm:pt modelId="{FAC88769-707C-7948-B5FF-03C8BF4C7AF9}" type="pres">
      <dgm:prSet presAssocID="{2753C8F1-9F48-45CB-B4C3-E6A110D6EDC6}" presName="node" presStyleLbl="node1" presStyleIdx="11" presStyleCnt="18">
        <dgm:presLayoutVars>
          <dgm:bulletEnabled val="1"/>
        </dgm:presLayoutVars>
      </dgm:prSet>
      <dgm:spPr/>
    </dgm:pt>
    <dgm:pt modelId="{0479C321-0A96-B34B-9DB6-C88D44AA1AAE}" type="pres">
      <dgm:prSet presAssocID="{78C65227-1669-46C4-85CB-667CB2F765A0}" presName="sibTrans" presStyleCnt="0"/>
      <dgm:spPr/>
    </dgm:pt>
    <dgm:pt modelId="{53F014C3-EBE9-034C-A2C0-FADBBE745423}" type="pres">
      <dgm:prSet presAssocID="{BA0405F4-4C2A-417E-B0EC-37540D35D394}" presName="node" presStyleLbl="node1" presStyleIdx="12" presStyleCnt="18">
        <dgm:presLayoutVars>
          <dgm:bulletEnabled val="1"/>
        </dgm:presLayoutVars>
      </dgm:prSet>
      <dgm:spPr/>
    </dgm:pt>
    <dgm:pt modelId="{056F63A9-C4B7-F54B-94B3-742484EEB591}" type="pres">
      <dgm:prSet presAssocID="{0D5ADA98-B40A-41E3-A50E-0E255B89B7B6}" presName="sibTrans" presStyleCnt="0"/>
      <dgm:spPr/>
    </dgm:pt>
    <dgm:pt modelId="{79A2A028-7C9D-AE4A-A4E6-99B219DBABC8}" type="pres">
      <dgm:prSet presAssocID="{E25C0A6F-DC37-435E-B341-FED38390BF7E}" presName="node" presStyleLbl="node1" presStyleIdx="13" presStyleCnt="18">
        <dgm:presLayoutVars>
          <dgm:bulletEnabled val="1"/>
        </dgm:presLayoutVars>
      </dgm:prSet>
      <dgm:spPr/>
    </dgm:pt>
    <dgm:pt modelId="{37AED649-E9D9-374A-8CB6-E2A2D28D1043}" type="pres">
      <dgm:prSet presAssocID="{33DA40A4-7FA1-44C9-B243-2B5394F3F84B}" presName="sibTrans" presStyleCnt="0"/>
      <dgm:spPr/>
    </dgm:pt>
    <dgm:pt modelId="{8F35D3CC-C2E3-A44B-937B-2128D63D89CB}" type="pres">
      <dgm:prSet presAssocID="{37D8E94E-526D-4603-91C8-181EFDAD8C9F}" presName="node" presStyleLbl="node1" presStyleIdx="14" presStyleCnt="18">
        <dgm:presLayoutVars>
          <dgm:bulletEnabled val="1"/>
        </dgm:presLayoutVars>
      </dgm:prSet>
      <dgm:spPr/>
    </dgm:pt>
    <dgm:pt modelId="{E4EEDDD9-D0DE-CC4A-9256-5C26C4BA408A}" type="pres">
      <dgm:prSet presAssocID="{0C224B61-C722-4BB4-9FF1-BF4CA24281FD}" presName="sibTrans" presStyleCnt="0"/>
      <dgm:spPr/>
    </dgm:pt>
    <dgm:pt modelId="{8564B31D-2C97-EE4F-A318-A59BB8FE3FEA}" type="pres">
      <dgm:prSet presAssocID="{2A5C2F11-E2DD-4547-AEE4-609158321551}" presName="node" presStyleLbl="node1" presStyleIdx="15" presStyleCnt="18">
        <dgm:presLayoutVars>
          <dgm:bulletEnabled val="1"/>
        </dgm:presLayoutVars>
      </dgm:prSet>
      <dgm:spPr/>
    </dgm:pt>
    <dgm:pt modelId="{72752160-1467-A845-B798-44DE6F690376}" type="pres">
      <dgm:prSet presAssocID="{1E1E4079-659F-4031-A7B1-C8E290AF275A}" presName="sibTrans" presStyleCnt="0"/>
      <dgm:spPr/>
    </dgm:pt>
    <dgm:pt modelId="{52A34BA7-5672-074F-A663-621ABE1FF0D6}" type="pres">
      <dgm:prSet presAssocID="{76D17B4A-FEC8-45BB-A8CA-27532648E371}" presName="node" presStyleLbl="node1" presStyleIdx="16" presStyleCnt="18">
        <dgm:presLayoutVars>
          <dgm:bulletEnabled val="1"/>
        </dgm:presLayoutVars>
      </dgm:prSet>
      <dgm:spPr/>
    </dgm:pt>
    <dgm:pt modelId="{38919F57-2792-2044-8A8A-34BCC8DB0913}" type="pres">
      <dgm:prSet presAssocID="{F0ACCDDE-E66F-4B35-86DA-62B7634E3695}" presName="sibTrans" presStyleCnt="0"/>
      <dgm:spPr/>
    </dgm:pt>
    <dgm:pt modelId="{E87CCD39-CCB3-FA44-A9A6-A8B6D3ADAB70}" type="pres">
      <dgm:prSet presAssocID="{5DC9FAF8-8072-4317-82DD-7CB702537F5D}" presName="node" presStyleLbl="node1" presStyleIdx="17" presStyleCnt="18">
        <dgm:presLayoutVars>
          <dgm:bulletEnabled val="1"/>
        </dgm:presLayoutVars>
      </dgm:prSet>
      <dgm:spPr/>
    </dgm:pt>
  </dgm:ptLst>
  <dgm:cxnLst>
    <dgm:cxn modelId="{E96A2913-770A-D140-8802-15206439635C}" type="presOf" srcId="{20DB94C8-5CC1-46B8-94CF-F50923AFA45E}" destId="{9DCF2E30-C855-EE4D-9DC1-BA0A24FFF2FE}" srcOrd="0" destOrd="0" presId="urn:microsoft.com/office/officeart/2005/8/layout/default"/>
    <dgm:cxn modelId="{5F0AD91C-5A82-B943-B4E0-4AB328407215}" type="presOf" srcId="{9EE7E995-178F-45C6-BCAE-41EA1D71F850}" destId="{2783E5F3-F214-F447-897C-52CCC92CC231}" srcOrd="0" destOrd="0" presId="urn:microsoft.com/office/officeart/2005/8/layout/default"/>
    <dgm:cxn modelId="{7F6E561F-81B5-3E4F-8D67-98DD7A2A7C53}" type="presOf" srcId="{5DC9FAF8-8072-4317-82DD-7CB702537F5D}" destId="{E87CCD39-CCB3-FA44-A9A6-A8B6D3ADAB70}" srcOrd="0" destOrd="0" presId="urn:microsoft.com/office/officeart/2005/8/layout/default"/>
    <dgm:cxn modelId="{23F3E82D-7FF1-A44C-866B-726767B061EB}" type="presOf" srcId="{E9032324-0A85-4CA7-95A1-4C1ED0716997}" destId="{A308871E-D8BD-1A44-BC96-A15471CBBCB9}" srcOrd="0" destOrd="0" presId="urn:microsoft.com/office/officeart/2005/8/layout/default"/>
    <dgm:cxn modelId="{FE53B62F-290D-40C8-A19B-192477A718D3}" srcId="{7FCD828B-F8F1-4E30-9E74-482BF7FFBD63}" destId="{8036378E-0C69-466F-8108-BEF0340F25C2}" srcOrd="0" destOrd="0" parTransId="{F71B65DB-24F2-453F-BC51-D856D236D22E}" sibTransId="{766D2342-1E80-41E4-AA92-96C81CAF9099}"/>
    <dgm:cxn modelId="{70ACC532-881E-4B1E-BFC5-A046053AD345}" srcId="{7FCD828B-F8F1-4E30-9E74-482BF7FFBD63}" destId="{7BA7712D-51E6-4076-AF86-FD7F3EA4FACC}" srcOrd="5" destOrd="0" parTransId="{5CCB2241-CC0E-4A88-91B8-E798D1F6C2AD}" sibTransId="{748EF05B-1D07-44D9-BDC4-1AB001098E00}"/>
    <dgm:cxn modelId="{ADD3913E-7FB4-304A-B627-831B58721462}" type="presOf" srcId="{2A5C2F11-E2DD-4547-AEE4-609158321551}" destId="{8564B31D-2C97-EE4F-A318-A59BB8FE3FEA}" srcOrd="0" destOrd="0" presId="urn:microsoft.com/office/officeart/2005/8/layout/default"/>
    <dgm:cxn modelId="{8401A043-62D4-A049-B773-56B0DA21A7EA}" type="presOf" srcId="{2753C8F1-9F48-45CB-B4C3-E6A110D6EDC6}" destId="{FAC88769-707C-7948-B5FF-03C8BF4C7AF9}" srcOrd="0" destOrd="0" presId="urn:microsoft.com/office/officeart/2005/8/layout/default"/>
    <dgm:cxn modelId="{862B0549-AB33-1E44-AA35-3B22BF006FA3}" type="presOf" srcId="{73872259-FAFC-40E5-A642-54E1906A28EB}" destId="{CB5E33D5-0DAA-C748-B354-459109D393BA}" srcOrd="0" destOrd="0" presId="urn:microsoft.com/office/officeart/2005/8/layout/default"/>
    <dgm:cxn modelId="{464F0C4A-C641-480C-9764-96D73171A225}" srcId="{7FCD828B-F8F1-4E30-9E74-482BF7FFBD63}" destId="{5DC9FAF8-8072-4317-82DD-7CB702537F5D}" srcOrd="17" destOrd="0" parTransId="{BDF211C3-653A-44E8-B20B-636B082A0A21}" sibTransId="{B5692FB9-3CBF-4270-B116-82FE88EA9F0F}"/>
    <dgm:cxn modelId="{CEC62350-BD2A-1943-9676-53D3A9D607EE}" type="presOf" srcId="{41E7AA95-1F1D-4492-971C-1E7E81B48D59}" destId="{5C76FDD9-D933-D741-80A9-6D1A8E3A1619}" srcOrd="0" destOrd="0" presId="urn:microsoft.com/office/officeart/2005/8/layout/default"/>
    <dgm:cxn modelId="{BF29295F-7AFC-42C9-A5BB-93420C166BA2}" srcId="{7FCD828B-F8F1-4E30-9E74-482BF7FFBD63}" destId="{41E7AA95-1F1D-4492-971C-1E7E81B48D59}" srcOrd="9" destOrd="0" parTransId="{F996583F-42FE-493C-9470-BFF33E33E63B}" sibTransId="{30BAB7FE-DCF6-4F39-8570-C6D44DC09797}"/>
    <dgm:cxn modelId="{C9AFE260-B827-F84A-B2E3-DF8DC7A9CA5F}" type="presOf" srcId="{44BA80B5-A8C3-4AF1-A9DD-760CEF926866}" destId="{8EFA68FE-A05F-D74B-AA78-DCF15F782FE6}" srcOrd="0" destOrd="0" presId="urn:microsoft.com/office/officeart/2005/8/layout/default"/>
    <dgm:cxn modelId="{56E0C463-C878-47D3-9763-A71DFAA3EBDE}" srcId="{7FCD828B-F8F1-4E30-9E74-482BF7FFBD63}" destId="{E25C0A6F-DC37-435E-B341-FED38390BF7E}" srcOrd="13" destOrd="0" parTransId="{1C968CA5-4FB2-49A4-9166-5A0E9495CCA1}" sibTransId="{33DA40A4-7FA1-44C9-B243-2B5394F3F84B}"/>
    <dgm:cxn modelId="{86097165-8D41-B941-9CD6-4958ED4E61D5}" type="presOf" srcId="{8036378E-0C69-466F-8108-BEF0340F25C2}" destId="{7D3A69EF-E34D-E548-8F09-14D77210173F}" srcOrd="0" destOrd="0" presId="urn:microsoft.com/office/officeart/2005/8/layout/default"/>
    <dgm:cxn modelId="{D99D6E6C-2354-454A-B110-0FBE8BA59E4A}" srcId="{7FCD828B-F8F1-4E30-9E74-482BF7FFBD63}" destId="{EEE8D973-13F5-4615-909B-8875462F26D8}" srcOrd="7" destOrd="0" parTransId="{BCD80C08-13F6-49FF-B518-3FF2F723A901}" sibTransId="{62919711-0B1B-44EB-B978-71906D1E6CDE}"/>
    <dgm:cxn modelId="{0C39F779-ACE8-4EB3-B6F0-A7C6B9FD8849}" srcId="{7FCD828B-F8F1-4E30-9E74-482BF7FFBD63}" destId="{20DB94C8-5CC1-46B8-94CF-F50923AFA45E}" srcOrd="1" destOrd="0" parTransId="{C7AC79DB-4C02-4081-AA91-82E4FCA7F465}" sibTransId="{93248E69-7537-4909-8FA7-244127EBCE06}"/>
    <dgm:cxn modelId="{9535FE7E-4CA2-4D63-80D0-7D455A33304B}" srcId="{7FCD828B-F8F1-4E30-9E74-482BF7FFBD63}" destId="{2A5C2F11-E2DD-4547-AEE4-609158321551}" srcOrd="15" destOrd="0" parTransId="{F63D3D6D-F181-4B3F-B0D5-BE35FCF30E97}" sibTransId="{1E1E4079-659F-4031-A7B1-C8E290AF275A}"/>
    <dgm:cxn modelId="{6891318A-9448-264C-8B62-ECDA037266E2}" type="presOf" srcId="{EEE8D973-13F5-4615-909B-8875462F26D8}" destId="{B40A600A-760B-D84C-A490-DE2FBB1A441D}" srcOrd="0" destOrd="0" presId="urn:microsoft.com/office/officeart/2005/8/layout/default"/>
    <dgm:cxn modelId="{711C1D96-3289-6941-8E00-670ED24A7125}" type="presOf" srcId="{E25C0A6F-DC37-435E-B341-FED38390BF7E}" destId="{79A2A028-7C9D-AE4A-A4E6-99B219DBABC8}" srcOrd="0" destOrd="0" presId="urn:microsoft.com/office/officeart/2005/8/layout/default"/>
    <dgm:cxn modelId="{A648C8A1-609F-4FB5-AE48-91503972FCC8}" srcId="{7FCD828B-F8F1-4E30-9E74-482BF7FFBD63}" destId="{9EE7E995-178F-45C6-BCAE-41EA1D71F850}" srcOrd="8" destOrd="0" parTransId="{67B117C1-EE78-4D13-A587-8DE73DC2B7B4}" sibTransId="{2E1E9B8B-D147-4E01-A6CB-EDE321292AB8}"/>
    <dgm:cxn modelId="{77C2EBAC-0702-43F6-82AC-B3A237FA4744}" srcId="{7FCD828B-F8F1-4E30-9E74-482BF7FFBD63}" destId="{73872259-FAFC-40E5-A642-54E1906A28EB}" srcOrd="3" destOrd="0" parTransId="{2CD0044A-E3EA-41CF-9670-11E1CD264ECD}" sibTransId="{3812E642-1C94-45E5-AAD5-61E9704AD35F}"/>
    <dgm:cxn modelId="{07DF78B4-F44C-3347-8303-9E55233CC0B0}" type="presOf" srcId="{976C49FB-930C-49A8-9D48-60FB49872F3E}" destId="{23E2B446-84C8-614B-846C-BD1CF9401BDD}" srcOrd="0" destOrd="0" presId="urn:microsoft.com/office/officeart/2005/8/layout/default"/>
    <dgm:cxn modelId="{9581CEB5-73CE-CC4D-B882-4EE4BE5BA9CC}" type="presOf" srcId="{37D8E94E-526D-4603-91C8-181EFDAD8C9F}" destId="{8F35D3CC-C2E3-A44B-937B-2128D63D89CB}" srcOrd="0" destOrd="0" presId="urn:microsoft.com/office/officeart/2005/8/layout/default"/>
    <dgm:cxn modelId="{BA30ECB7-5E1E-46CB-B6F8-60472ACC254B}" srcId="{7FCD828B-F8F1-4E30-9E74-482BF7FFBD63}" destId="{2753C8F1-9F48-45CB-B4C3-E6A110D6EDC6}" srcOrd="11" destOrd="0" parTransId="{08B8BB4A-BAA9-43C2-868C-9044BD25746D}" sibTransId="{78C65227-1669-46C4-85CB-667CB2F765A0}"/>
    <dgm:cxn modelId="{34253BBC-334E-4F65-B388-89A6313B6460}" srcId="{7FCD828B-F8F1-4E30-9E74-482BF7FFBD63}" destId="{E9032324-0A85-4CA7-95A1-4C1ED0716997}" srcOrd="10" destOrd="0" parTransId="{87149A7E-3DD5-403A-9733-3DF3BCF18BC5}" sibTransId="{518366EA-A6CE-474D-BAEC-BE3C81AFB958}"/>
    <dgm:cxn modelId="{D8A620C1-6D25-4D48-B0CA-1E123537488B}" srcId="{7FCD828B-F8F1-4E30-9E74-482BF7FFBD63}" destId="{37D8E94E-526D-4603-91C8-181EFDAD8C9F}" srcOrd="14" destOrd="0" parTransId="{74B2AB9C-E6F9-4B35-BD7C-B51508255B83}" sibTransId="{0C224B61-C722-4BB4-9FF1-BF4CA24281FD}"/>
    <dgm:cxn modelId="{890514C4-ADF8-5A45-9AE5-9DF5145FB274}" type="presOf" srcId="{7FCD828B-F8F1-4E30-9E74-482BF7FFBD63}" destId="{83524C40-635F-F743-8E6B-C0F60677EE78}" srcOrd="0" destOrd="0" presId="urn:microsoft.com/office/officeart/2005/8/layout/default"/>
    <dgm:cxn modelId="{9B9E36C7-645E-184D-9088-0D9F7FF47380}" type="presOf" srcId="{7BA7712D-51E6-4076-AF86-FD7F3EA4FACC}" destId="{FA585403-FA34-6949-8DFD-2F7AEF9C5849}" srcOrd="0" destOrd="0" presId="urn:microsoft.com/office/officeart/2005/8/layout/default"/>
    <dgm:cxn modelId="{F98A95D0-6306-B34A-BC02-D0F05C8528DD}" type="presOf" srcId="{BA0405F4-4C2A-417E-B0EC-37540D35D394}" destId="{53F014C3-EBE9-034C-A2C0-FADBBE745423}" srcOrd="0" destOrd="0" presId="urn:microsoft.com/office/officeart/2005/8/layout/default"/>
    <dgm:cxn modelId="{A6C714D5-458E-EB4D-A936-709366CC859C}" type="presOf" srcId="{76D17B4A-FEC8-45BB-A8CA-27532648E371}" destId="{52A34BA7-5672-074F-A663-621ABE1FF0D6}" srcOrd="0" destOrd="0" presId="urn:microsoft.com/office/officeart/2005/8/layout/default"/>
    <dgm:cxn modelId="{9E8515D6-F762-4A9B-83F1-33C9626863A7}" srcId="{7FCD828B-F8F1-4E30-9E74-482BF7FFBD63}" destId="{2E80BDD7-006E-40D3-A143-4907A7DE804C}" srcOrd="6" destOrd="0" parTransId="{E0EA56CA-07FF-436B-8644-AF5780185C30}" sibTransId="{A90CEEB2-ADDC-4BF1-B67C-EF14FA325BAF}"/>
    <dgm:cxn modelId="{439C3CE5-4F24-4A8D-804A-F51BBC791624}" srcId="{7FCD828B-F8F1-4E30-9E74-482BF7FFBD63}" destId="{76D17B4A-FEC8-45BB-A8CA-27532648E371}" srcOrd="16" destOrd="0" parTransId="{B021AA0A-6293-4931-8B32-1CEE1077192E}" sibTransId="{F0ACCDDE-E66F-4B35-86DA-62B7634E3695}"/>
    <dgm:cxn modelId="{A7D412E8-FCB8-4C72-9FCE-F5072DD28EF9}" srcId="{7FCD828B-F8F1-4E30-9E74-482BF7FFBD63}" destId="{BA0405F4-4C2A-417E-B0EC-37540D35D394}" srcOrd="12" destOrd="0" parTransId="{F163722F-F1B6-4631-9019-D0102F288DCD}" sibTransId="{0D5ADA98-B40A-41E3-A50E-0E255B89B7B6}"/>
    <dgm:cxn modelId="{4BD6E4F0-CEF2-5B4F-A836-0FCDA179B846}" type="presOf" srcId="{2E80BDD7-006E-40D3-A143-4907A7DE804C}" destId="{09243CEF-B777-5B4E-9BBE-7314625C3D92}" srcOrd="0" destOrd="0" presId="urn:microsoft.com/office/officeart/2005/8/layout/default"/>
    <dgm:cxn modelId="{557599F6-A94B-4066-A50F-1B80B47D706A}" srcId="{7FCD828B-F8F1-4E30-9E74-482BF7FFBD63}" destId="{976C49FB-930C-49A8-9D48-60FB49872F3E}" srcOrd="2" destOrd="0" parTransId="{E0D24F02-33CA-42E9-B8F4-41B958E6426C}" sibTransId="{7FA42F61-0FC9-46A5-8E47-1C4BADFDEA44}"/>
    <dgm:cxn modelId="{C9597DFC-68E6-48C5-8FBB-9B9C13318BE2}" srcId="{7FCD828B-F8F1-4E30-9E74-482BF7FFBD63}" destId="{44BA80B5-A8C3-4AF1-A9DD-760CEF926866}" srcOrd="4" destOrd="0" parTransId="{32849395-E68A-475D-85AA-F1E9C052232D}" sibTransId="{377CD1C3-CC28-4787-8EAD-35839FA3AC81}"/>
    <dgm:cxn modelId="{88B2A439-3741-424E-939C-E8BD03025044}" type="presParOf" srcId="{83524C40-635F-F743-8E6B-C0F60677EE78}" destId="{7D3A69EF-E34D-E548-8F09-14D77210173F}" srcOrd="0" destOrd="0" presId="urn:microsoft.com/office/officeart/2005/8/layout/default"/>
    <dgm:cxn modelId="{39FB9F02-3527-3744-BD22-83249FF65A82}" type="presParOf" srcId="{83524C40-635F-F743-8E6B-C0F60677EE78}" destId="{A1502FE4-C06C-414B-8057-5C5D2AA0F3CA}" srcOrd="1" destOrd="0" presId="urn:microsoft.com/office/officeart/2005/8/layout/default"/>
    <dgm:cxn modelId="{BF6DC76E-DEC1-8847-90B0-A3BD81076CC4}" type="presParOf" srcId="{83524C40-635F-F743-8E6B-C0F60677EE78}" destId="{9DCF2E30-C855-EE4D-9DC1-BA0A24FFF2FE}" srcOrd="2" destOrd="0" presId="urn:microsoft.com/office/officeart/2005/8/layout/default"/>
    <dgm:cxn modelId="{331FFB5D-837A-B14C-8674-240D007806AD}" type="presParOf" srcId="{83524C40-635F-F743-8E6B-C0F60677EE78}" destId="{7729A68D-C2E6-FA48-A10C-C334809BB4EF}" srcOrd="3" destOrd="0" presId="urn:microsoft.com/office/officeart/2005/8/layout/default"/>
    <dgm:cxn modelId="{4F43AD6B-A82F-CE4C-AE2E-0B4687BDA81F}" type="presParOf" srcId="{83524C40-635F-F743-8E6B-C0F60677EE78}" destId="{23E2B446-84C8-614B-846C-BD1CF9401BDD}" srcOrd="4" destOrd="0" presId="urn:microsoft.com/office/officeart/2005/8/layout/default"/>
    <dgm:cxn modelId="{91F6254A-186E-D444-8144-7B0D2A429C3E}" type="presParOf" srcId="{83524C40-635F-F743-8E6B-C0F60677EE78}" destId="{ECC6D2AC-E1B4-DB44-A629-F6028DD532AB}" srcOrd="5" destOrd="0" presId="urn:microsoft.com/office/officeart/2005/8/layout/default"/>
    <dgm:cxn modelId="{9CE84EAB-7882-F542-8D61-6485348C02DC}" type="presParOf" srcId="{83524C40-635F-F743-8E6B-C0F60677EE78}" destId="{CB5E33D5-0DAA-C748-B354-459109D393BA}" srcOrd="6" destOrd="0" presId="urn:microsoft.com/office/officeart/2005/8/layout/default"/>
    <dgm:cxn modelId="{5E463B75-780D-A24C-B7F0-AD03CF0C263F}" type="presParOf" srcId="{83524C40-635F-F743-8E6B-C0F60677EE78}" destId="{DB131414-0556-5A4C-80E4-719844A4B96F}" srcOrd="7" destOrd="0" presId="urn:microsoft.com/office/officeart/2005/8/layout/default"/>
    <dgm:cxn modelId="{EC0A4DFC-BDB3-5A48-B639-6235E90A20F2}" type="presParOf" srcId="{83524C40-635F-F743-8E6B-C0F60677EE78}" destId="{8EFA68FE-A05F-D74B-AA78-DCF15F782FE6}" srcOrd="8" destOrd="0" presId="urn:microsoft.com/office/officeart/2005/8/layout/default"/>
    <dgm:cxn modelId="{00E2AA29-E3E1-854B-9FDC-61E8E5CEF2E3}" type="presParOf" srcId="{83524C40-635F-F743-8E6B-C0F60677EE78}" destId="{077A8D0E-EF5A-5B4A-B72B-139654683FA2}" srcOrd="9" destOrd="0" presId="urn:microsoft.com/office/officeart/2005/8/layout/default"/>
    <dgm:cxn modelId="{FBE31F83-07CA-A345-B999-02A3434F8C16}" type="presParOf" srcId="{83524C40-635F-F743-8E6B-C0F60677EE78}" destId="{FA585403-FA34-6949-8DFD-2F7AEF9C5849}" srcOrd="10" destOrd="0" presId="urn:microsoft.com/office/officeart/2005/8/layout/default"/>
    <dgm:cxn modelId="{490C116D-AE5A-7042-ADB8-C08CCFA5B5AB}" type="presParOf" srcId="{83524C40-635F-F743-8E6B-C0F60677EE78}" destId="{DBD23B58-31BE-FD4B-A2EE-BB098ABCA615}" srcOrd="11" destOrd="0" presId="urn:microsoft.com/office/officeart/2005/8/layout/default"/>
    <dgm:cxn modelId="{5DBE0698-D0FB-D84F-9CAD-DEB819E59484}" type="presParOf" srcId="{83524C40-635F-F743-8E6B-C0F60677EE78}" destId="{09243CEF-B777-5B4E-9BBE-7314625C3D92}" srcOrd="12" destOrd="0" presId="urn:microsoft.com/office/officeart/2005/8/layout/default"/>
    <dgm:cxn modelId="{600B1FC7-7FBC-2A46-9347-14FAD6908453}" type="presParOf" srcId="{83524C40-635F-F743-8E6B-C0F60677EE78}" destId="{1E2858A3-2B3E-B044-B485-2AB219DE172D}" srcOrd="13" destOrd="0" presId="urn:microsoft.com/office/officeart/2005/8/layout/default"/>
    <dgm:cxn modelId="{8C5066E5-01CF-624E-B3F5-4BDEB821048A}" type="presParOf" srcId="{83524C40-635F-F743-8E6B-C0F60677EE78}" destId="{B40A600A-760B-D84C-A490-DE2FBB1A441D}" srcOrd="14" destOrd="0" presId="urn:microsoft.com/office/officeart/2005/8/layout/default"/>
    <dgm:cxn modelId="{31731527-9E59-0641-BCE7-9232CEB27DF6}" type="presParOf" srcId="{83524C40-635F-F743-8E6B-C0F60677EE78}" destId="{16C85887-81A3-2D4E-B6A6-7F439CFACCEF}" srcOrd="15" destOrd="0" presId="urn:microsoft.com/office/officeart/2005/8/layout/default"/>
    <dgm:cxn modelId="{29E15A32-87FF-9E40-BCF3-837890D2435E}" type="presParOf" srcId="{83524C40-635F-F743-8E6B-C0F60677EE78}" destId="{2783E5F3-F214-F447-897C-52CCC92CC231}" srcOrd="16" destOrd="0" presId="urn:microsoft.com/office/officeart/2005/8/layout/default"/>
    <dgm:cxn modelId="{7CE70D68-8DFB-DE42-B736-6F2778509327}" type="presParOf" srcId="{83524C40-635F-F743-8E6B-C0F60677EE78}" destId="{FC6D0355-1734-9449-AE81-EB0799119782}" srcOrd="17" destOrd="0" presId="urn:microsoft.com/office/officeart/2005/8/layout/default"/>
    <dgm:cxn modelId="{81ED7B61-1561-5341-8F6E-9D539CFE66D2}" type="presParOf" srcId="{83524C40-635F-F743-8E6B-C0F60677EE78}" destId="{5C76FDD9-D933-D741-80A9-6D1A8E3A1619}" srcOrd="18" destOrd="0" presId="urn:microsoft.com/office/officeart/2005/8/layout/default"/>
    <dgm:cxn modelId="{A01DFB45-EB90-6341-AF0E-65F9FC65A234}" type="presParOf" srcId="{83524C40-635F-F743-8E6B-C0F60677EE78}" destId="{79B0669E-2910-D946-B3D2-AC43620B3C7B}" srcOrd="19" destOrd="0" presId="urn:microsoft.com/office/officeart/2005/8/layout/default"/>
    <dgm:cxn modelId="{4D1DB28F-2F33-E342-8FD4-B2E8F806A00C}" type="presParOf" srcId="{83524C40-635F-F743-8E6B-C0F60677EE78}" destId="{A308871E-D8BD-1A44-BC96-A15471CBBCB9}" srcOrd="20" destOrd="0" presId="urn:microsoft.com/office/officeart/2005/8/layout/default"/>
    <dgm:cxn modelId="{563FFEF7-DB53-1243-9DF7-1243DB4A011F}" type="presParOf" srcId="{83524C40-635F-F743-8E6B-C0F60677EE78}" destId="{1B3E4653-6212-8747-80E4-9BAA9496401C}" srcOrd="21" destOrd="0" presId="urn:microsoft.com/office/officeart/2005/8/layout/default"/>
    <dgm:cxn modelId="{03C487C2-F4A7-CF48-9A68-F14493A7187D}" type="presParOf" srcId="{83524C40-635F-F743-8E6B-C0F60677EE78}" destId="{FAC88769-707C-7948-B5FF-03C8BF4C7AF9}" srcOrd="22" destOrd="0" presId="urn:microsoft.com/office/officeart/2005/8/layout/default"/>
    <dgm:cxn modelId="{109DB692-E840-D54C-8E5F-05AC818ACF9E}" type="presParOf" srcId="{83524C40-635F-F743-8E6B-C0F60677EE78}" destId="{0479C321-0A96-B34B-9DB6-C88D44AA1AAE}" srcOrd="23" destOrd="0" presId="urn:microsoft.com/office/officeart/2005/8/layout/default"/>
    <dgm:cxn modelId="{C6270891-32A0-374B-8BE7-F7D9E403E4D0}" type="presParOf" srcId="{83524C40-635F-F743-8E6B-C0F60677EE78}" destId="{53F014C3-EBE9-034C-A2C0-FADBBE745423}" srcOrd="24" destOrd="0" presId="urn:microsoft.com/office/officeart/2005/8/layout/default"/>
    <dgm:cxn modelId="{DBFB46B7-F336-EB41-86DB-ECE761800C5F}" type="presParOf" srcId="{83524C40-635F-F743-8E6B-C0F60677EE78}" destId="{056F63A9-C4B7-F54B-94B3-742484EEB591}" srcOrd="25" destOrd="0" presId="urn:microsoft.com/office/officeart/2005/8/layout/default"/>
    <dgm:cxn modelId="{A858A511-17C9-3B42-8095-B41755897EE0}" type="presParOf" srcId="{83524C40-635F-F743-8E6B-C0F60677EE78}" destId="{79A2A028-7C9D-AE4A-A4E6-99B219DBABC8}" srcOrd="26" destOrd="0" presId="urn:microsoft.com/office/officeart/2005/8/layout/default"/>
    <dgm:cxn modelId="{E533F867-AA3C-814E-AB1C-98CF7F8C02A1}" type="presParOf" srcId="{83524C40-635F-F743-8E6B-C0F60677EE78}" destId="{37AED649-E9D9-374A-8CB6-E2A2D28D1043}" srcOrd="27" destOrd="0" presId="urn:microsoft.com/office/officeart/2005/8/layout/default"/>
    <dgm:cxn modelId="{180AB08B-AF31-4448-BCC3-0302BBD6242B}" type="presParOf" srcId="{83524C40-635F-F743-8E6B-C0F60677EE78}" destId="{8F35D3CC-C2E3-A44B-937B-2128D63D89CB}" srcOrd="28" destOrd="0" presId="urn:microsoft.com/office/officeart/2005/8/layout/default"/>
    <dgm:cxn modelId="{A15FBBAC-EC24-2149-94B6-59809C69E1B5}" type="presParOf" srcId="{83524C40-635F-F743-8E6B-C0F60677EE78}" destId="{E4EEDDD9-D0DE-CC4A-9256-5C26C4BA408A}" srcOrd="29" destOrd="0" presId="urn:microsoft.com/office/officeart/2005/8/layout/default"/>
    <dgm:cxn modelId="{ED39EBF3-9A66-2D4B-AA8E-2A0B56C0564F}" type="presParOf" srcId="{83524C40-635F-F743-8E6B-C0F60677EE78}" destId="{8564B31D-2C97-EE4F-A318-A59BB8FE3FEA}" srcOrd="30" destOrd="0" presId="urn:microsoft.com/office/officeart/2005/8/layout/default"/>
    <dgm:cxn modelId="{D9DED800-E700-D14B-8001-F6FA4941D07A}" type="presParOf" srcId="{83524C40-635F-F743-8E6B-C0F60677EE78}" destId="{72752160-1467-A845-B798-44DE6F690376}" srcOrd="31" destOrd="0" presId="urn:microsoft.com/office/officeart/2005/8/layout/default"/>
    <dgm:cxn modelId="{70A16079-1207-0649-95A7-5DB5C0E98BD2}" type="presParOf" srcId="{83524C40-635F-F743-8E6B-C0F60677EE78}" destId="{52A34BA7-5672-074F-A663-621ABE1FF0D6}" srcOrd="32" destOrd="0" presId="urn:microsoft.com/office/officeart/2005/8/layout/default"/>
    <dgm:cxn modelId="{9CA3D317-1DB0-F345-A01A-55ED8F6B9AB1}" type="presParOf" srcId="{83524C40-635F-F743-8E6B-C0F60677EE78}" destId="{38919F57-2792-2044-8A8A-34BCC8DB0913}" srcOrd="33" destOrd="0" presId="urn:microsoft.com/office/officeart/2005/8/layout/default"/>
    <dgm:cxn modelId="{8F42A3CF-1A8E-B441-AC2E-D9BC6433D28A}" type="presParOf" srcId="{83524C40-635F-F743-8E6B-C0F60677EE78}" destId="{E87CCD39-CCB3-FA44-A9A6-A8B6D3ADAB70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018E73-D00E-40A9-B1E2-21B5CE9355E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458D7B1-D03C-4590-ACF4-4E415850EC97}">
      <dgm:prSet/>
      <dgm:spPr/>
      <dgm:t>
        <a:bodyPr/>
        <a:lstStyle/>
        <a:p>
          <a:r>
            <a:rPr lang="en-US" i="1" baseline="0"/>
            <a:t>Harry Potter</a:t>
          </a:r>
          <a:endParaRPr lang="en-US"/>
        </a:p>
      </dgm:t>
    </dgm:pt>
    <dgm:pt modelId="{FFB2B631-F0E7-41F7-B2EC-7A254A36D713}" type="parTrans" cxnId="{2342A812-7484-47FA-BFD1-0B9F132DA863}">
      <dgm:prSet/>
      <dgm:spPr/>
      <dgm:t>
        <a:bodyPr/>
        <a:lstStyle/>
        <a:p>
          <a:endParaRPr lang="en-US"/>
        </a:p>
      </dgm:t>
    </dgm:pt>
    <dgm:pt modelId="{EA735DA5-8D5A-44EB-8A97-6941BB682CBF}" type="sibTrans" cxnId="{2342A812-7484-47FA-BFD1-0B9F132DA863}">
      <dgm:prSet/>
      <dgm:spPr/>
      <dgm:t>
        <a:bodyPr/>
        <a:lstStyle/>
        <a:p>
          <a:endParaRPr lang="en-US"/>
        </a:p>
      </dgm:t>
    </dgm:pt>
    <dgm:pt modelId="{42D9E692-06D3-45B5-9CBA-EB437EBFC04E}">
      <dgm:prSet/>
      <dgm:spPr/>
      <dgm:t>
        <a:bodyPr/>
        <a:lstStyle/>
        <a:p>
          <a:r>
            <a:rPr lang="en-US" i="1" baseline="0"/>
            <a:t>The Hunger Games</a:t>
          </a:r>
          <a:endParaRPr lang="en-US"/>
        </a:p>
      </dgm:t>
    </dgm:pt>
    <dgm:pt modelId="{D9FDD4D7-9F1F-4758-AA4A-42118AF68C0E}" type="parTrans" cxnId="{0928F7F3-66CB-4B67-8979-2E331DC02885}">
      <dgm:prSet/>
      <dgm:spPr/>
      <dgm:t>
        <a:bodyPr/>
        <a:lstStyle/>
        <a:p>
          <a:endParaRPr lang="en-US"/>
        </a:p>
      </dgm:t>
    </dgm:pt>
    <dgm:pt modelId="{55065CC9-E799-4D4C-BE37-BC8F46A346D5}" type="sibTrans" cxnId="{0928F7F3-66CB-4B67-8979-2E331DC02885}">
      <dgm:prSet/>
      <dgm:spPr/>
      <dgm:t>
        <a:bodyPr/>
        <a:lstStyle/>
        <a:p>
          <a:endParaRPr lang="en-US"/>
        </a:p>
      </dgm:t>
    </dgm:pt>
    <dgm:pt modelId="{9002BD68-5A71-4508-930D-C3CCAD49A3FC}">
      <dgm:prSet/>
      <dgm:spPr/>
      <dgm:t>
        <a:bodyPr/>
        <a:lstStyle/>
        <a:p>
          <a:r>
            <a:rPr lang="en-US" i="1" baseline="0"/>
            <a:t>Twilight</a:t>
          </a:r>
          <a:endParaRPr lang="en-US"/>
        </a:p>
      </dgm:t>
    </dgm:pt>
    <dgm:pt modelId="{83B38408-CF19-4C92-9DBA-2FA5A33BEAA9}" type="parTrans" cxnId="{7A8C7E17-F21E-4CC6-96C9-4D3E12CD8831}">
      <dgm:prSet/>
      <dgm:spPr/>
      <dgm:t>
        <a:bodyPr/>
        <a:lstStyle/>
        <a:p>
          <a:endParaRPr lang="en-US"/>
        </a:p>
      </dgm:t>
    </dgm:pt>
    <dgm:pt modelId="{28D16195-A3AE-4A2E-899D-123EB6B4B54D}" type="sibTrans" cxnId="{7A8C7E17-F21E-4CC6-96C9-4D3E12CD8831}">
      <dgm:prSet/>
      <dgm:spPr/>
      <dgm:t>
        <a:bodyPr/>
        <a:lstStyle/>
        <a:p>
          <a:endParaRPr lang="en-US"/>
        </a:p>
      </dgm:t>
    </dgm:pt>
    <dgm:pt modelId="{E6EA9E60-B0ED-4EF5-884B-1C32772CA26E}">
      <dgm:prSet/>
      <dgm:spPr/>
      <dgm:t>
        <a:bodyPr/>
        <a:lstStyle/>
        <a:p>
          <a:r>
            <a:rPr lang="en-US" i="1" baseline="0"/>
            <a:t>Percy Jackson</a:t>
          </a:r>
          <a:endParaRPr lang="en-US"/>
        </a:p>
      </dgm:t>
    </dgm:pt>
    <dgm:pt modelId="{2B7CDDC1-7E26-4002-A5D6-F38BC9BFF3BB}" type="parTrans" cxnId="{B4B82ACF-2DCD-4CFA-A190-362D8141F7C4}">
      <dgm:prSet/>
      <dgm:spPr/>
      <dgm:t>
        <a:bodyPr/>
        <a:lstStyle/>
        <a:p>
          <a:endParaRPr lang="en-US"/>
        </a:p>
      </dgm:t>
    </dgm:pt>
    <dgm:pt modelId="{92355A31-E214-48A1-B45E-8D7922869C30}" type="sibTrans" cxnId="{B4B82ACF-2DCD-4CFA-A190-362D8141F7C4}">
      <dgm:prSet/>
      <dgm:spPr/>
      <dgm:t>
        <a:bodyPr/>
        <a:lstStyle/>
        <a:p>
          <a:endParaRPr lang="en-US"/>
        </a:p>
      </dgm:t>
    </dgm:pt>
    <dgm:pt modelId="{158191A0-7245-4BFD-ABDD-E549CD86A7B9}">
      <dgm:prSet/>
      <dgm:spPr/>
      <dgm:t>
        <a:bodyPr/>
        <a:lstStyle/>
        <a:p>
          <a:r>
            <a:rPr lang="en-US" i="1" baseline="0"/>
            <a:t>His Dark Materials</a:t>
          </a:r>
          <a:endParaRPr lang="en-US"/>
        </a:p>
      </dgm:t>
    </dgm:pt>
    <dgm:pt modelId="{A4FFBF41-BD12-44BA-A4BE-21889ADE21A7}" type="parTrans" cxnId="{4DFF35B9-7336-4D49-B094-BEFBF429ECA0}">
      <dgm:prSet/>
      <dgm:spPr/>
      <dgm:t>
        <a:bodyPr/>
        <a:lstStyle/>
        <a:p>
          <a:endParaRPr lang="en-US"/>
        </a:p>
      </dgm:t>
    </dgm:pt>
    <dgm:pt modelId="{BC35C1D0-24CC-4E6A-913F-4B290C1B1CE5}" type="sibTrans" cxnId="{4DFF35B9-7336-4D49-B094-BEFBF429ECA0}">
      <dgm:prSet/>
      <dgm:spPr/>
      <dgm:t>
        <a:bodyPr/>
        <a:lstStyle/>
        <a:p>
          <a:endParaRPr lang="en-US"/>
        </a:p>
      </dgm:t>
    </dgm:pt>
    <dgm:pt modelId="{436F5C02-AB57-B444-B825-F60F582C5C7D}" type="pres">
      <dgm:prSet presAssocID="{40018E73-D00E-40A9-B1E2-21B5CE9355EC}" presName="diagram" presStyleCnt="0">
        <dgm:presLayoutVars>
          <dgm:dir/>
          <dgm:resizeHandles val="exact"/>
        </dgm:presLayoutVars>
      </dgm:prSet>
      <dgm:spPr/>
    </dgm:pt>
    <dgm:pt modelId="{85E1880B-7F28-7C48-8FAF-79022C335439}" type="pres">
      <dgm:prSet presAssocID="{6458D7B1-D03C-4590-ACF4-4E415850EC97}" presName="node" presStyleLbl="node1" presStyleIdx="0" presStyleCnt="5">
        <dgm:presLayoutVars>
          <dgm:bulletEnabled val="1"/>
        </dgm:presLayoutVars>
      </dgm:prSet>
      <dgm:spPr/>
    </dgm:pt>
    <dgm:pt modelId="{341A39C5-BE3B-E749-8E60-00F76A852D02}" type="pres">
      <dgm:prSet presAssocID="{EA735DA5-8D5A-44EB-8A97-6941BB682CBF}" presName="sibTrans" presStyleCnt="0"/>
      <dgm:spPr/>
    </dgm:pt>
    <dgm:pt modelId="{C3F023C5-06CF-C84C-A92A-2852DCC7BC66}" type="pres">
      <dgm:prSet presAssocID="{42D9E692-06D3-45B5-9CBA-EB437EBFC04E}" presName="node" presStyleLbl="node1" presStyleIdx="1" presStyleCnt="5">
        <dgm:presLayoutVars>
          <dgm:bulletEnabled val="1"/>
        </dgm:presLayoutVars>
      </dgm:prSet>
      <dgm:spPr/>
    </dgm:pt>
    <dgm:pt modelId="{BF3E602F-1ED5-6C40-BFC6-6A649EEC2932}" type="pres">
      <dgm:prSet presAssocID="{55065CC9-E799-4D4C-BE37-BC8F46A346D5}" presName="sibTrans" presStyleCnt="0"/>
      <dgm:spPr/>
    </dgm:pt>
    <dgm:pt modelId="{D992644D-B810-5847-9A1D-E2AEEB328BAB}" type="pres">
      <dgm:prSet presAssocID="{9002BD68-5A71-4508-930D-C3CCAD49A3FC}" presName="node" presStyleLbl="node1" presStyleIdx="2" presStyleCnt="5">
        <dgm:presLayoutVars>
          <dgm:bulletEnabled val="1"/>
        </dgm:presLayoutVars>
      </dgm:prSet>
      <dgm:spPr/>
    </dgm:pt>
    <dgm:pt modelId="{E3006E91-7159-8E45-8A23-5B52143E5215}" type="pres">
      <dgm:prSet presAssocID="{28D16195-A3AE-4A2E-899D-123EB6B4B54D}" presName="sibTrans" presStyleCnt="0"/>
      <dgm:spPr/>
    </dgm:pt>
    <dgm:pt modelId="{FFA31F3F-42B3-F543-8A7C-22256C34A117}" type="pres">
      <dgm:prSet presAssocID="{E6EA9E60-B0ED-4EF5-884B-1C32772CA26E}" presName="node" presStyleLbl="node1" presStyleIdx="3" presStyleCnt="5">
        <dgm:presLayoutVars>
          <dgm:bulletEnabled val="1"/>
        </dgm:presLayoutVars>
      </dgm:prSet>
      <dgm:spPr/>
    </dgm:pt>
    <dgm:pt modelId="{8FD00D61-EAE9-0647-AFD2-631C7B5E4BD5}" type="pres">
      <dgm:prSet presAssocID="{92355A31-E214-48A1-B45E-8D7922869C30}" presName="sibTrans" presStyleCnt="0"/>
      <dgm:spPr/>
    </dgm:pt>
    <dgm:pt modelId="{8E558618-E06E-B642-A081-7E8B04E1C6C9}" type="pres">
      <dgm:prSet presAssocID="{158191A0-7245-4BFD-ABDD-E549CD86A7B9}" presName="node" presStyleLbl="node1" presStyleIdx="4" presStyleCnt="5">
        <dgm:presLayoutVars>
          <dgm:bulletEnabled val="1"/>
        </dgm:presLayoutVars>
      </dgm:prSet>
      <dgm:spPr/>
    </dgm:pt>
  </dgm:ptLst>
  <dgm:cxnLst>
    <dgm:cxn modelId="{343CA108-9564-3E46-849D-84EE701BEF4B}" type="presOf" srcId="{6458D7B1-D03C-4590-ACF4-4E415850EC97}" destId="{85E1880B-7F28-7C48-8FAF-79022C335439}" srcOrd="0" destOrd="0" presId="urn:microsoft.com/office/officeart/2005/8/layout/default"/>
    <dgm:cxn modelId="{2342A812-7484-47FA-BFD1-0B9F132DA863}" srcId="{40018E73-D00E-40A9-B1E2-21B5CE9355EC}" destId="{6458D7B1-D03C-4590-ACF4-4E415850EC97}" srcOrd="0" destOrd="0" parTransId="{FFB2B631-F0E7-41F7-B2EC-7A254A36D713}" sibTransId="{EA735DA5-8D5A-44EB-8A97-6941BB682CBF}"/>
    <dgm:cxn modelId="{7A8C7E17-F21E-4CC6-96C9-4D3E12CD8831}" srcId="{40018E73-D00E-40A9-B1E2-21B5CE9355EC}" destId="{9002BD68-5A71-4508-930D-C3CCAD49A3FC}" srcOrd="2" destOrd="0" parTransId="{83B38408-CF19-4C92-9DBA-2FA5A33BEAA9}" sibTransId="{28D16195-A3AE-4A2E-899D-123EB6B4B54D}"/>
    <dgm:cxn modelId="{34E6971E-DB92-5D41-9D8E-C35A3B3253BC}" type="presOf" srcId="{E6EA9E60-B0ED-4EF5-884B-1C32772CA26E}" destId="{FFA31F3F-42B3-F543-8A7C-22256C34A117}" srcOrd="0" destOrd="0" presId="urn:microsoft.com/office/officeart/2005/8/layout/default"/>
    <dgm:cxn modelId="{177A8C32-71DC-7C47-9524-AF6CF15DFF02}" type="presOf" srcId="{9002BD68-5A71-4508-930D-C3CCAD49A3FC}" destId="{D992644D-B810-5847-9A1D-E2AEEB328BAB}" srcOrd="0" destOrd="0" presId="urn:microsoft.com/office/officeart/2005/8/layout/default"/>
    <dgm:cxn modelId="{2658A64B-F7D1-D943-A2DF-56E92863D539}" type="presOf" srcId="{158191A0-7245-4BFD-ABDD-E549CD86A7B9}" destId="{8E558618-E06E-B642-A081-7E8B04E1C6C9}" srcOrd="0" destOrd="0" presId="urn:microsoft.com/office/officeart/2005/8/layout/default"/>
    <dgm:cxn modelId="{DE94CFA1-FF23-8B4F-9573-6EADF5FEB055}" type="presOf" srcId="{40018E73-D00E-40A9-B1E2-21B5CE9355EC}" destId="{436F5C02-AB57-B444-B825-F60F582C5C7D}" srcOrd="0" destOrd="0" presId="urn:microsoft.com/office/officeart/2005/8/layout/default"/>
    <dgm:cxn modelId="{496C2FA7-85D7-F642-BE01-680545E17E56}" type="presOf" srcId="{42D9E692-06D3-45B5-9CBA-EB437EBFC04E}" destId="{C3F023C5-06CF-C84C-A92A-2852DCC7BC66}" srcOrd="0" destOrd="0" presId="urn:microsoft.com/office/officeart/2005/8/layout/default"/>
    <dgm:cxn modelId="{4DFF35B9-7336-4D49-B094-BEFBF429ECA0}" srcId="{40018E73-D00E-40A9-B1E2-21B5CE9355EC}" destId="{158191A0-7245-4BFD-ABDD-E549CD86A7B9}" srcOrd="4" destOrd="0" parTransId="{A4FFBF41-BD12-44BA-A4BE-21889ADE21A7}" sibTransId="{BC35C1D0-24CC-4E6A-913F-4B290C1B1CE5}"/>
    <dgm:cxn modelId="{B4B82ACF-2DCD-4CFA-A190-362D8141F7C4}" srcId="{40018E73-D00E-40A9-B1E2-21B5CE9355EC}" destId="{E6EA9E60-B0ED-4EF5-884B-1C32772CA26E}" srcOrd="3" destOrd="0" parTransId="{2B7CDDC1-7E26-4002-A5D6-F38BC9BFF3BB}" sibTransId="{92355A31-E214-48A1-B45E-8D7922869C30}"/>
    <dgm:cxn modelId="{0928F7F3-66CB-4B67-8979-2E331DC02885}" srcId="{40018E73-D00E-40A9-B1E2-21B5CE9355EC}" destId="{42D9E692-06D3-45B5-9CBA-EB437EBFC04E}" srcOrd="1" destOrd="0" parTransId="{D9FDD4D7-9F1F-4758-AA4A-42118AF68C0E}" sibTransId="{55065CC9-E799-4D4C-BE37-BC8F46A346D5}"/>
    <dgm:cxn modelId="{9961E556-FF89-0143-9F85-1D03A4D64D0C}" type="presParOf" srcId="{436F5C02-AB57-B444-B825-F60F582C5C7D}" destId="{85E1880B-7F28-7C48-8FAF-79022C335439}" srcOrd="0" destOrd="0" presId="urn:microsoft.com/office/officeart/2005/8/layout/default"/>
    <dgm:cxn modelId="{6D3584BE-EF0C-4E48-BDD9-536EDF0F76B8}" type="presParOf" srcId="{436F5C02-AB57-B444-B825-F60F582C5C7D}" destId="{341A39C5-BE3B-E749-8E60-00F76A852D02}" srcOrd="1" destOrd="0" presId="urn:microsoft.com/office/officeart/2005/8/layout/default"/>
    <dgm:cxn modelId="{37A48B06-6D31-4146-92ED-86C4281FDD38}" type="presParOf" srcId="{436F5C02-AB57-B444-B825-F60F582C5C7D}" destId="{C3F023C5-06CF-C84C-A92A-2852DCC7BC66}" srcOrd="2" destOrd="0" presId="urn:microsoft.com/office/officeart/2005/8/layout/default"/>
    <dgm:cxn modelId="{9D7D41A5-2868-364F-8502-6B89A6D312CA}" type="presParOf" srcId="{436F5C02-AB57-B444-B825-F60F582C5C7D}" destId="{BF3E602F-1ED5-6C40-BFC6-6A649EEC2932}" srcOrd="3" destOrd="0" presId="urn:microsoft.com/office/officeart/2005/8/layout/default"/>
    <dgm:cxn modelId="{2C717EA8-C862-BC42-8A29-642B2A86C46C}" type="presParOf" srcId="{436F5C02-AB57-B444-B825-F60F582C5C7D}" destId="{D992644D-B810-5847-9A1D-E2AEEB328BAB}" srcOrd="4" destOrd="0" presId="urn:microsoft.com/office/officeart/2005/8/layout/default"/>
    <dgm:cxn modelId="{386CDE0A-08D2-374A-B1CD-0ADC0F6C38E9}" type="presParOf" srcId="{436F5C02-AB57-B444-B825-F60F582C5C7D}" destId="{E3006E91-7159-8E45-8A23-5B52143E5215}" srcOrd="5" destOrd="0" presId="urn:microsoft.com/office/officeart/2005/8/layout/default"/>
    <dgm:cxn modelId="{9666EA75-4A74-9944-B5FC-C3F6A68F92C7}" type="presParOf" srcId="{436F5C02-AB57-B444-B825-F60F582C5C7D}" destId="{FFA31F3F-42B3-F543-8A7C-22256C34A117}" srcOrd="6" destOrd="0" presId="urn:microsoft.com/office/officeart/2005/8/layout/default"/>
    <dgm:cxn modelId="{73F6D6B0-9398-FA4E-8949-5DCCFE958047}" type="presParOf" srcId="{436F5C02-AB57-B444-B825-F60F582C5C7D}" destId="{8FD00D61-EAE9-0647-AFD2-631C7B5E4BD5}" srcOrd="7" destOrd="0" presId="urn:microsoft.com/office/officeart/2005/8/layout/default"/>
    <dgm:cxn modelId="{0D375CF0-7B91-2C43-BFAA-50C332FD6ED1}" type="presParOf" srcId="{436F5C02-AB57-B444-B825-F60F582C5C7D}" destId="{8E558618-E06E-B642-A081-7E8B04E1C6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F530F1-3B11-4C7F-A64E-8DC2008DE02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D0DA688-EEDD-4730-9D1A-E8E4C404252C}">
      <dgm:prSet/>
      <dgm:spPr/>
      <dgm:t>
        <a:bodyPr/>
        <a:lstStyle/>
        <a:p>
          <a:r>
            <a:rPr lang="en-US" i="1" dirty="0"/>
            <a:t>Alice’s Adventures in Wonderland</a:t>
          </a:r>
        </a:p>
      </dgm:t>
    </dgm:pt>
    <dgm:pt modelId="{E585A03C-0854-47F4-82AF-A18055D3F686}" type="parTrans" cxnId="{13669271-12EC-47CD-862E-A6CBBCB8F403}">
      <dgm:prSet/>
      <dgm:spPr/>
      <dgm:t>
        <a:bodyPr/>
        <a:lstStyle/>
        <a:p>
          <a:endParaRPr lang="en-US"/>
        </a:p>
      </dgm:t>
    </dgm:pt>
    <dgm:pt modelId="{34173E0D-EF0E-496C-89AB-0AB9623CF277}" type="sibTrans" cxnId="{13669271-12EC-47CD-862E-A6CBBCB8F403}">
      <dgm:prSet/>
      <dgm:spPr/>
      <dgm:t>
        <a:bodyPr/>
        <a:lstStyle/>
        <a:p>
          <a:endParaRPr lang="en-US"/>
        </a:p>
      </dgm:t>
    </dgm:pt>
    <dgm:pt modelId="{A9142788-D074-48CF-9A39-21AA4843B493}">
      <dgm:prSet/>
      <dgm:spPr/>
      <dgm:t>
        <a:bodyPr/>
        <a:lstStyle/>
        <a:p>
          <a:r>
            <a:rPr lang="en-US" i="1" dirty="0"/>
            <a:t>Gulliver’s Travels</a:t>
          </a:r>
        </a:p>
      </dgm:t>
    </dgm:pt>
    <dgm:pt modelId="{C2F9B8A3-B2CA-4C60-B368-B4F55F28185D}" type="parTrans" cxnId="{BBE4D1E3-5521-4DDC-B7DC-6A18D68780FF}">
      <dgm:prSet/>
      <dgm:spPr/>
      <dgm:t>
        <a:bodyPr/>
        <a:lstStyle/>
        <a:p>
          <a:endParaRPr lang="en-US"/>
        </a:p>
      </dgm:t>
    </dgm:pt>
    <dgm:pt modelId="{7B0987F6-355E-462C-B50A-66AEB8AA6E04}" type="sibTrans" cxnId="{BBE4D1E3-5521-4DDC-B7DC-6A18D68780FF}">
      <dgm:prSet/>
      <dgm:spPr/>
      <dgm:t>
        <a:bodyPr/>
        <a:lstStyle/>
        <a:p>
          <a:endParaRPr lang="en-US"/>
        </a:p>
      </dgm:t>
    </dgm:pt>
    <dgm:pt modelId="{C0AA32FB-DA14-49FC-A6B5-880233D4EBE7}">
      <dgm:prSet/>
      <dgm:spPr/>
      <dgm:t>
        <a:bodyPr/>
        <a:lstStyle/>
        <a:p>
          <a:r>
            <a:rPr lang="en-US" i="1" dirty="0"/>
            <a:t>The Hobbit</a:t>
          </a:r>
        </a:p>
      </dgm:t>
    </dgm:pt>
    <dgm:pt modelId="{130CEE46-FBEB-44F5-B804-E0A379D22E40}" type="parTrans" cxnId="{F8B427DE-8C45-467D-AFE5-4D5DA5A7BF95}">
      <dgm:prSet/>
      <dgm:spPr/>
      <dgm:t>
        <a:bodyPr/>
        <a:lstStyle/>
        <a:p>
          <a:endParaRPr lang="en-US"/>
        </a:p>
      </dgm:t>
    </dgm:pt>
    <dgm:pt modelId="{2C1A8C6D-A2F0-4F7C-ACC4-6C5A5BDDF47C}" type="sibTrans" cxnId="{F8B427DE-8C45-467D-AFE5-4D5DA5A7BF95}">
      <dgm:prSet/>
      <dgm:spPr/>
      <dgm:t>
        <a:bodyPr/>
        <a:lstStyle/>
        <a:p>
          <a:endParaRPr lang="en-US"/>
        </a:p>
      </dgm:t>
    </dgm:pt>
    <dgm:pt modelId="{392EBBAB-3A40-4BB1-B583-BF66E17A4309}">
      <dgm:prSet/>
      <dgm:spPr/>
      <dgm:t>
        <a:bodyPr/>
        <a:lstStyle/>
        <a:p>
          <a:r>
            <a:rPr lang="en-US" i="1" dirty="0"/>
            <a:t>The Chronicles of Narnia</a:t>
          </a:r>
        </a:p>
      </dgm:t>
    </dgm:pt>
    <dgm:pt modelId="{B5C1DF7F-9D6D-4E63-93D8-E0FF01E0C811}" type="parTrans" cxnId="{BAFABA47-93E5-4E73-9E88-EE1005CAC7FB}">
      <dgm:prSet/>
      <dgm:spPr/>
      <dgm:t>
        <a:bodyPr/>
        <a:lstStyle/>
        <a:p>
          <a:endParaRPr lang="en-US"/>
        </a:p>
      </dgm:t>
    </dgm:pt>
    <dgm:pt modelId="{1ACE8DD5-2342-4402-9906-66B3532530E3}" type="sibTrans" cxnId="{BAFABA47-93E5-4E73-9E88-EE1005CAC7FB}">
      <dgm:prSet/>
      <dgm:spPr/>
      <dgm:t>
        <a:bodyPr/>
        <a:lstStyle/>
        <a:p>
          <a:endParaRPr lang="en-US"/>
        </a:p>
      </dgm:t>
    </dgm:pt>
    <dgm:pt modelId="{ACEB0D82-2FF7-401D-AD7B-E53E06142030}">
      <dgm:prSet/>
      <dgm:spPr/>
      <dgm:t>
        <a:bodyPr/>
        <a:lstStyle/>
        <a:p>
          <a:r>
            <a:rPr lang="en-US" i="1" dirty="0"/>
            <a:t>Charlie and the Chocolate Factory</a:t>
          </a:r>
        </a:p>
      </dgm:t>
    </dgm:pt>
    <dgm:pt modelId="{BADDB3C7-81DD-4975-97D7-DD603670CCDB}" type="parTrans" cxnId="{10C8746F-35DB-41B2-9E9D-EEB036BFD06A}">
      <dgm:prSet/>
      <dgm:spPr/>
      <dgm:t>
        <a:bodyPr/>
        <a:lstStyle/>
        <a:p>
          <a:endParaRPr lang="en-US"/>
        </a:p>
      </dgm:t>
    </dgm:pt>
    <dgm:pt modelId="{80AAE49C-1346-4335-BE8A-C4EEC321FFB3}" type="sibTrans" cxnId="{10C8746F-35DB-41B2-9E9D-EEB036BFD06A}">
      <dgm:prSet/>
      <dgm:spPr/>
      <dgm:t>
        <a:bodyPr/>
        <a:lstStyle/>
        <a:p>
          <a:endParaRPr lang="en-US"/>
        </a:p>
      </dgm:t>
    </dgm:pt>
    <dgm:pt modelId="{7A9012BD-1C51-F144-A5E4-A23F4D6D33D5}" type="pres">
      <dgm:prSet presAssocID="{59F530F1-3B11-4C7F-A64E-8DC2008DE02E}" presName="outerComposite" presStyleCnt="0">
        <dgm:presLayoutVars>
          <dgm:chMax val="5"/>
          <dgm:dir/>
          <dgm:resizeHandles val="exact"/>
        </dgm:presLayoutVars>
      </dgm:prSet>
      <dgm:spPr/>
    </dgm:pt>
    <dgm:pt modelId="{737057C1-9392-3D46-A37D-2CA40944992E}" type="pres">
      <dgm:prSet presAssocID="{59F530F1-3B11-4C7F-A64E-8DC2008DE02E}" presName="dummyMaxCanvas" presStyleCnt="0">
        <dgm:presLayoutVars/>
      </dgm:prSet>
      <dgm:spPr/>
    </dgm:pt>
    <dgm:pt modelId="{C9603F4A-C188-AA43-8936-64ACF8E3F8C2}" type="pres">
      <dgm:prSet presAssocID="{59F530F1-3B11-4C7F-A64E-8DC2008DE02E}" presName="FiveNodes_1" presStyleLbl="node1" presStyleIdx="0" presStyleCnt="5">
        <dgm:presLayoutVars>
          <dgm:bulletEnabled val="1"/>
        </dgm:presLayoutVars>
      </dgm:prSet>
      <dgm:spPr/>
    </dgm:pt>
    <dgm:pt modelId="{94B472E6-2787-FC49-8CE0-FA3FACF0E3A1}" type="pres">
      <dgm:prSet presAssocID="{59F530F1-3B11-4C7F-A64E-8DC2008DE02E}" presName="FiveNodes_2" presStyleLbl="node1" presStyleIdx="1" presStyleCnt="5">
        <dgm:presLayoutVars>
          <dgm:bulletEnabled val="1"/>
        </dgm:presLayoutVars>
      </dgm:prSet>
      <dgm:spPr/>
    </dgm:pt>
    <dgm:pt modelId="{920E452A-D19F-074E-8360-52CA81839B43}" type="pres">
      <dgm:prSet presAssocID="{59F530F1-3B11-4C7F-A64E-8DC2008DE02E}" presName="FiveNodes_3" presStyleLbl="node1" presStyleIdx="2" presStyleCnt="5">
        <dgm:presLayoutVars>
          <dgm:bulletEnabled val="1"/>
        </dgm:presLayoutVars>
      </dgm:prSet>
      <dgm:spPr/>
    </dgm:pt>
    <dgm:pt modelId="{7EA80A25-2DA3-714D-8B21-8DAD0FBD0759}" type="pres">
      <dgm:prSet presAssocID="{59F530F1-3B11-4C7F-A64E-8DC2008DE02E}" presName="FiveNodes_4" presStyleLbl="node1" presStyleIdx="3" presStyleCnt="5">
        <dgm:presLayoutVars>
          <dgm:bulletEnabled val="1"/>
        </dgm:presLayoutVars>
      </dgm:prSet>
      <dgm:spPr/>
    </dgm:pt>
    <dgm:pt modelId="{1F6ADB8F-1143-D740-A763-0540DD51CF77}" type="pres">
      <dgm:prSet presAssocID="{59F530F1-3B11-4C7F-A64E-8DC2008DE02E}" presName="FiveNodes_5" presStyleLbl="node1" presStyleIdx="4" presStyleCnt="5">
        <dgm:presLayoutVars>
          <dgm:bulletEnabled val="1"/>
        </dgm:presLayoutVars>
      </dgm:prSet>
      <dgm:spPr/>
    </dgm:pt>
    <dgm:pt modelId="{20BA7638-6A96-A848-932E-0F997179D64B}" type="pres">
      <dgm:prSet presAssocID="{59F530F1-3B11-4C7F-A64E-8DC2008DE02E}" presName="FiveConn_1-2" presStyleLbl="fgAccFollowNode1" presStyleIdx="0" presStyleCnt="4">
        <dgm:presLayoutVars>
          <dgm:bulletEnabled val="1"/>
        </dgm:presLayoutVars>
      </dgm:prSet>
      <dgm:spPr/>
    </dgm:pt>
    <dgm:pt modelId="{E43C1D61-9567-BB46-8275-98169C7CB3EC}" type="pres">
      <dgm:prSet presAssocID="{59F530F1-3B11-4C7F-A64E-8DC2008DE02E}" presName="FiveConn_2-3" presStyleLbl="fgAccFollowNode1" presStyleIdx="1" presStyleCnt="4">
        <dgm:presLayoutVars>
          <dgm:bulletEnabled val="1"/>
        </dgm:presLayoutVars>
      </dgm:prSet>
      <dgm:spPr/>
    </dgm:pt>
    <dgm:pt modelId="{10321F6C-B00E-914B-B027-4E33F4079862}" type="pres">
      <dgm:prSet presAssocID="{59F530F1-3B11-4C7F-A64E-8DC2008DE02E}" presName="FiveConn_3-4" presStyleLbl="fgAccFollowNode1" presStyleIdx="2" presStyleCnt="4">
        <dgm:presLayoutVars>
          <dgm:bulletEnabled val="1"/>
        </dgm:presLayoutVars>
      </dgm:prSet>
      <dgm:spPr/>
    </dgm:pt>
    <dgm:pt modelId="{250E5757-B3C9-CC42-A952-012589D4F4EC}" type="pres">
      <dgm:prSet presAssocID="{59F530F1-3B11-4C7F-A64E-8DC2008DE02E}" presName="FiveConn_4-5" presStyleLbl="fgAccFollowNode1" presStyleIdx="3" presStyleCnt="4">
        <dgm:presLayoutVars>
          <dgm:bulletEnabled val="1"/>
        </dgm:presLayoutVars>
      </dgm:prSet>
      <dgm:spPr/>
    </dgm:pt>
    <dgm:pt modelId="{A88F648E-E431-4B44-BE65-8EEE60D3A54E}" type="pres">
      <dgm:prSet presAssocID="{59F530F1-3B11-4C7F-A64E-8DC2008DE02E}" presName="FiveNodes_1_text" presStyleLbl="node1" presStyleIdx="4" presStyleCnt="5">
        <dgm:presLayoutVars>
          <dgm:bulletEnabled val="1"/>
        </dgm:presLayoutVars>
      </dgm:prSet>
      <dgm:spPr/>
    </dgm:pt>
    <dgm:pt modelId="{6A4E964C-C55C-0B43-82B2-7653D8FCEB6F}" type="pres">
      <dgm:prSet presAssocID="{59F530F1-3B11-4C7F-A64E-8DC2008DE02E}" presName="FiveNodes_2_text" presStyleLbl="node1" presStyleIdx="4" presStyleCnt="5">
        <dgm:presLayoutVars>
          <dgm:bulletEnabled val="1"/>
        </dgm:presLayoutVars>
      </dgm:prSet>
      <dgm:spPr/>
    </dgm:pt>
    <dgm:pt modelId="{70A8DAC8-6489-344D-8826-C604CCBC5D9C}" type="pres">
      <dgm:prSet presAssocID="{59F530F1-3B11-4C7F-A64E-8DC2008DE02E}" presName="FiveNodes_3_text" presStyleLbl="node1" presStyleIdx="4" presStyleCnt="5">
        <dgm:presLayoutVars>
          <dgm:bulletEnabled val="1"/>
        </dgm:presLayoutVars>
      </dgm:prSet>
      <dgm:spPr/>
    </dgm:pt>
    <dgm:pt modelId="{A9D6A0E6-AA7E-F84F-953A-04454DE2C91F}" type="pres">
      <dgm:prSet presAssocID="{59F530F1-3B11-4C7F-A64E-8DC2008DE02E}" presName="FiveNodes_4_text" presStyleLbl="node1" presStyleIdx="4" presStyleCnt="5">
        <dgm:presLayoutVars>
          <dgm:bulletEnabled val="1"/>
        </dgm:presLayoutVars>
      </dgm:prSet>
      <dgm:spPr/>
    </dgm:pt>
    <dgm:pt modelId="{1643A6DA-9C87-424D-96D1-C2FD201CAAD1}" type="pres">
      <dgm:prSet presAssocID="{59F530F1-3B11-4C7F-A64E-8DC2008DE02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724B210-E90E-6546-95C6-171812745FDF}" type="presOf" srcId="{A9142788-D074-48CF-9A39-21AA4843B493}" destId="{94B472E6-2787-FC49-8CE0-FA3FACF0E3A1}" srcOrd="0" destOrd="0" presId="urn:microsoft.com/office/officeart/2005/8/layout/vProcess5"/>
    <dgm:cxn modelId="{59041F1E-D6F5-DE42-B426-DFE867E59CBB}" type="presOf" srcId="{2C1A8C6D-A2F0-4F7C-ACC4-6C5A5BDDF47C}" destId="{10321F6C-B00E-914B-B027-4E33F4079862}" srcOrd="0" destOrd="0" presId="urn:microsoft.com/office/officeart/2005/8/layout/vProcess5"/>
    <dgm:cxn modelId="{7BA6FA28-7788-CA4C-9C90-0BB001FCD2F1}" type="presOf" srcId="{C0AA32FB-DA14-49FC-A6B5-880233D4EBE7}" destId="{70A8DAC8-6489-344D-8826-C604CCBC5D9C}" srcOrd="1" destOrd="0" presId="urn:microsoft.com/office/officeart/2005/8/layout/vProcess5"/>
    <dgm:cxn modelId="{3015D82C-A776-2344-8614-C86BEAB626E9}" type="presOf" srcId="{1D0DA688-EEDD-4730-9D1A-E8E4C404252C}" destId="{C9603F4A-C188-AA43-8936-64ACF8E3F8C2}" srcOrd="0" destOrd="0" presId="urn:microsoft.com/office/officeart/2005/8/layout/vProcess5"/>
    <dgm:cxn modelId="{BAFABA47-93E5-4E73-9E88-EE1005CAC7FB}" srcId="{59F530F1-3B11-4C7F-A64E-8DC2008DE02E}" destId="{392EBBAB-3A40-4BB1-B583-BF66E17A4309}" srcOrd="3" destOrd="0" parTransId="{B5C1DF7F-9D6D-4E63-93D8-E0FF01E0C811}" sibTransId="{1ACE8DD5-2342-4402-9906-66B3532530E3}"/>
    <dgm:cxn modelId="{41A25F5A-5D01-DB4A-A8A2-6CFE113C8BE0}" type="presOf" srcId="{ACEB0D82-2FF7-401D-AD7B-E53E06142030}" destId="{1F6ADB8F-1143-D740-A763-0540DD51CF77}" srcOrd="0" destOrd="0" presId="urn:microsoft.com/office/officeart/2005/8/layout/vProcess5"/>
    <dgm:cxn modelId="{16076F65-09B0-D24F-BB2B-49EB1570B4C6}" type="presOf" srcId="{1ACE8DD5-2342-4402-9906-66B3532530E3}" destId="{250E5757-B3C9-CC42-A952-012589D4F4EC}" srcOrd="0" destOrd="0" presId="urn:microsoft.com/office/officeart/2005/8/layout/vProcess5"/>
    <dgm:cxn modelId="{10C8746F-35DB-41B2-9E9D-EEB036BFD06A}" srcId="{59F530F1-3B11-4C7F-A64E-8DC2008DE02E}" destId="{ACEB0D82-2FF7-401D-AD7B-E53E06142030}" srcOrd="4" destOrd="0" parTransId="{BADDB3C7-81DD-4975-97D7-DD603670CCDB}" sibTransId="{80AAE49C-1346-4335-BE8A-C4EEC321FFB3}"/>
    <dgm:cxn modelId="{13669271-12EC-47CD-862E-A6CBBCB8F403}" srcId="{59F530F1-3B11-4C7F-A64E-8DC2008DE02E}" destId="{1D0DA688-EEDD-4730-9D1A-E8E4C404252C}" srcOrd="0" destOrd="0" parTransId="{E585A03C-0854-47F4-82AF-A18055D3F686}" sibTransId="{34173E0D-EF0E-496C-89AB-0AB9623CF277}"/>
    <dgm:cxn modelId="{FACC2E77-B25E-8940-A582-EC42719FFC16}" type="presOf" srcId="{392EBBAB-3A40-4BB1-B583-BF66E17A4309}" destId="{A9D6A0E6-AA7E-F84F-953A-04454DE2C91F}" srcOrd="1" destOrd="0" presId="urn:microsoft.com/office/officeart/2005/8/layout/vProcess5"/>
    <dgm:cxn modelId="{92B3478D-CE23-5548-8BA1-155ADF550A34}" type="presOf" srcId="{C0AA32FB-DA14-49FC-A6B5-880233D4EBE7}" destId="{920E452A-D19F-074E-8360-52CA81839B43}" srcOrd="0" destOrd="0" presId="urn:microsoft.com/office/officeart/2005/8/layout/vProcess5"/>
    <dgm:cxn modelId="{009A65AC-52BD-CE4F-B967-34A6E8D4BF36}" type="presOf" srcId="{A9142788-D074-48CF-9A39-21AA4843B493}" destId="{6A4E964C-C55C-0B43-82B2-7653D8FCEB6F}" srcOrd="1" destOrd="0" presId="urn:microsoft.com/office/officeart/2005/8/layout/vProcess5"/>
    <dgm:cxn modelId="{8BC779AE-255B-2347-854E-9C35D7AB3561}" type="presOf" srcId="{392EBBAB-3A40-4BB1-B583-BF66E17A4309}" destId="{7EA80A25-2DA3-714D-8B21-8DAD0FBD0759}" srcOrd="0" destOrd="0" presId="urn:microsoft.com/office/officeart/2005/8/layout/vProcess5"/>
    <dgm:cxn modelId="{C580EAB4-7C76-3F46-8975-27499ECF4892}" type="presOf" srcId="{ACEB0D82-2FF7-401D-AD7B-E53E06142030}" destId="{1643A6DA-9C87-424D-96D1-C2FD201CAAD1}" srcOrd="1" destOrd="0" presId="urn:microsoft.com/office/officeart/2005/8/layout/vProcess5"/>
    <dgm:cxn modelId="{148475CB-0D88-4647-898E-0BC9172DB5A4}" type="presOf" srcId="{7B0987F6-355E-462C-B50A-66AEB8AA6E04}" destId="{E43C1D61-9567-BB46-8275-98169C7CB3EC}" srcOrd="0" destOrd="0" presId="urn:microsoft.com/office/officeart/2005/8/layout/vProcess5"/>
    <dgm:cxn modelId="{F153ADCE-2C75-594C-994D-7B75CE626C65}" type="presOf" srcId="{59F530F1-3B11-4C7F-A64E-8DC2008DE02E}" destId="{7A9012BD-1C51-F144-A5E4-A23F4D6D33D5}" srcOrd="0" destOrd="0" presId="urn:microsoft.com/office/officeart/2005/8/layout/vProcess5"/>
    <dgm:cxn modelId="{4A2150DD-FB00-304F-BA25-ACC1A3EE2D2D}" type="presOf" srcId="{34173E0D-EF0E-496C-89AB-0AB9623CF277}" destId="{20BA7638-6A96-A848-932E-0F997179D64B}" srcOrd="0" destOrd="0" presId="urn:microsoft.com/office/officeart/2005/8/layout/vProcess5"/>
    <dgm:cxn modelId="{F8B427DE-8C45-467D-AFE5-4D5DA5A7BF95}" srcId="{59F530F1-3B11-4C7F-A64E-8DC2008DE02E}" destId="{C0AA32FB-DA14-49FC-A6B5-880233D4EBE7}" srcOrd="2" destOrd="0" parTransId="{130CEE46-FBEB-44F5-B804-E0A379D22E40}" sibTransId="{2C1A8C6D-A2F0-4F7C-ACC4-6C5A5BDDF47C}"/>
    <dgm:cxn modelId="{BBE4D1E3-5521-4DDC-B7DC-6A18D68780FF}" srcId="{59F530F1-3B11-4C7F-A64E-8DC2008DE02E}" destId="{A9142788-D074-48CF-9A39-21AA4843B493}" srcOrd="1" destOrd="0" parTransId="{C2F9B8A3-B2CA-4C60-B368-B4F55F28185D}" sibTransId="{7B0987F6-355E-462C-B50A-66AEB8AA6E04}"/>
    <dgm:cxn modelId="{665162FE-FE1A-CC4F-9059-F9255647BDB5}" type="presOf" srcId="{1D0DA688-EEDD-4730-9D1A-E8E4C404252C}" destId="{A88F648E-E431-4B44-BE65-8EEE60D3A54E}" srcOrd="1" destOrd="0" presId="urn:microsoft.com/office/officeart/2005/8/layout/vProcess5"/>
    <dgm:cxn modelId="{FA82A4EA-E89A-5A43-8E80-2DA363A2A941}" type="presParOf" srcId="{7A9012BD-1C51-F144-A5E4-A23F4D6D33D5}" destId="{737057C1-9392-3D46-A37D-2CA40944992E}" srcOrd="0" destOrd="0" presId="urn:microsoft.com/office/officeart/2005/8/layout/vProcess5"/>
    <dgm:cxn modelId="{FDC55E8F-E031-F742-92F2-F35000ABDC1A}" type="presParOf" srcId="{7A9012BD-1C51-F144-A5E4-A23F4D6D33D5}" destId="{C9603F4A-C188-AA43-8936-64ACF8E3F8C2}" srcOrd="1" destOrd="0" presId="urn:microsoft.com/office/officeart/2005/8/layout/vProcess5"/>
    <dgm:cxn modelId="{70EE215E-F17E-4D46-9D4C-3EA43CEDE67D}" type="presParOf" srcId="{7A9012BD-1C51-F144-A5E4-A23F4D6D33D5}" destId="{94B472E6-2787-FC49-8CE0-FA3FACF0E3A1}" srcOrd="2" destOrd="0" presId="urn:microsoft.com/office/officeart/2005/8/layout/vProcess5"/>
    <dgm:cxn modelId="{FA815695-0F76-7245-A5A2-56A259A31D14}" type="presParOf" srcId="{7A9012BD-1C51-F144-A5E4-A23F4D6D33D5}" destId="{920E452A-D19F-074E-8360-52CA81839B43}" srcOrd="3" destOrd="0" presId="urn:microsoft.com/office/officeart/2005/8/layout/vProcess5"/>
    <dgm:cxn modelId="{A82632EA-DCD0-E147-8342-4664951B6516}" type="presParOf" srcId="{7A9012BD-1C51-F144-A5E4-A23F4D6D33D5}" destId="{7EA80A25-2DA3-714D-8B21-8DAD0FBD0759}" srcOrd="4" destOrd="0" presId="urn:microsoft.com/office/officeart/2005/8/layout/vProcess5"/>
    <dgm:cxn modelId="{31B5AAE0-A299-AE4E-AC1F-4BA1E005E932}" type="presParOf" srcId="{7A9012BD-1C51-F144-A5E4-A23F4D6D33D5}" destId="{1F6ADB8F-1143-D740-A763-0540DD51CF77}" srcOrd="5" destOrd="0" presId="urn:microsoft.com/office/officeart/2005/8/layout/vProcess5"/>
    <dgm:cxn modelId="{BC0931A9-AB1F-1A41-8253-7E775D37AB07}" type="presParOf" srcId="{7A9012BD-1C51-F144-A5E4-A23F4D6D33D5}" destId="{20BA7638-6A96-A848-932E-0F997179D64B}" srcOrd="6" destOrd="0" presId="urn:microsoft.com/office/officeart/2005/8/layout/vProcess5"/>
    <dgm:cxn modelId="{6E4AE431-21AE-FF49-B2F0-2B8D173DBAD3}" type="presParOf" srcId="{7A9012BD-1C51-F144-A5E4-A23F4D6D33D5}" destId="{E43C1D61-9567-BB46-8275-98169C7CB3EC}" srcOrd="7" destOrd="0" presId="urn:microsoft.com/office/officeart/2005/8/layout/vProcess5"/>
    <dgm:cxn modelId="{42139C19-F9A0-664F-9FB7-D26AA864B265}" type="presParOf" srcId="{7A9012BD-1C51-F144-A5E4-A23F4D6D33D5}" destId="{10321F6C-B00E-914B-B027-4E33F4079862}" srcOrd="8" destOrd="0" presId="urn:microsoft.com/office/officeart/2005/8/layout/vProcess5"/>
    <dgm:cxn modelId="{92768437-08C0-9A44-B40D-8D43C64BA3BA}" type="presParOf" srcId="{7A9012BD-1C51-F144-A5E4-A23F4D6D33D5}" destId="{250E5757-B3C9-CC42-A952-012589D4F4EC}" srcOrd="9" destOrd="0" presId="urn:microsoft.com/office/officeart/2005/8/layout/vProcess5"/>
    <dgm:cxn modelId="{880787E6-FFA9-7A4F-A082-32E1B6F7B891}" type="presParOf" srcId="{7A9012BD-1C51-F144-A5E4-A23F4D6D33D5}" destId="{A88F648E-E431-4B44-BE65-8EEE60D3A54E}" srcOrd="10" destOrd="0" presId="urn:microsoft.com/office/officeart/2005/8/layout/vProcess5"/>
    <dgm:cxn modelId="{F95F6DDB-4FAF-E844-B1E3-A44B1FED1447}" type="presParOf" srcId="{7A9012BD-1C51-F144-A5E4-A23F4D6D33D5}" destId="{6A4E964C-C55C-0B43-82B2-7653D8FCEB6F}" srcOrd="11" destOrd="0" presId="urn:microsoft.com/office/officeart/2005/8/layout/vProcess5"/>
    <dgm:cxn modelId="{2989E38C-FA9E-6C4F-97F1-9758222EAEB5}" type="presParOf" srcId="{7A9012BD-1C51-F144-A5E4-A23F4D6D33D5}" destId="{70A8DAC8-6489-344D-8826-C604CCBC5D9C}" srcOrd="12" destOrd="0" presId="urn:microsoft.com/office/officeart/2005/8/layout/vProcess5"/>
    <dgm:cxn modelId="{5701E333-2ED1-8049-B15B-83A0D660DAC1}" type="presParOf" srcId="{7A9012BD-1C51-F144-A5E4-A23F4D6D33D5}" destId="{A9D6A0E6-AA7E-F84F-953A-04454DE2C91F}" srcOrd="13" destOrd="0" presId="urn:microsoft.com/office/officeart/2005/8/layout/vProcess5"/>
    <dgm:cxn modelId="{04DE40FF-A4E2-1845-A329-AD8DCAE3D759}" type="presParOf" srcId="{7A9012BD-1C51-F144-A5E4-A23F4D6D33D5}" destId="{1643A6DA-9C87-424D-96D1-C2FD201CAAD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A69EF-E34D-E548-8F09-14D77210173F}">
      <dsp:nvSpPr>
        <dsp:cNvPr id="0" name=""/>
        <dsp:cNvSpPr/>
      </dsp:nvSpPr>
      <dsp:spPr>
        <a:xfrm>
          <a:off x="264393" y="1546"/>
          <a:ext cx="1512986" cy="9077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High (Epic) Fantasy</a:t>
          </a:r>
          <a:endParaRPr lang="en-US" sz="1800" kern="1200"/>
        </a:p>
      </dsp:txBody>
      <dsp:txXfrm>
        <a:off x="264393" y="1546"/>
        <a:ext cx="1512986" cy="907792"/>
      </dsp:txXfrm>
    </dsp:sp>
    <dsp:sp modelId="{9DCF2E30-C855-EE4D-9DC1-BA0A24FFF2FE}">
      <dsp:nvSpPr>
        <dsp:cNvPr id="0" name=""/>
        <dsp:cNvSpPr/>
      </dsp:nvSpPr>
      <dsp:spPr>
        <a:xfrm>
          <a:off x="1928678" y="1546"/>
          <a:ext cx="1512986" cy="907792"/>
        </a:xfrm>
        <a:prstGeom prst="rect">
          <a:avLst/>
        </a:prstGeom>
        <a:solidFill>
          <a:schemeClr val="accent5">
            <a:hueOff val="905165"/>
            <a:satOff val="-323"/>
            <a:lumOff val="5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Low Fantasy</a:t>
          </a:r>
          <a:endParaRPr lang="en-US" sz="1800" kern="1200"/>
        </a:p>
      </dsp:txBody>
      <dsp:txXfrm>
        <a:off x="1928678" y="1546"/>
        <a:ext cx="1512986" cy="907792"/>
      </dsp:txXfrm>
    </dsp:sp>
    <dsp:sp modelId="{23E2B446-84C8-614B-846C-BD1CF9401BDD}">
      <dsp:nvSpPr>
        <dsp:cNvPr id="0" name=""/>
        <dsp:cNvSpPr/>
      </dsp:nvSpPr>
      <dsp:spPr>
        <a:xfrm>
          <a:off x="3592963" y="1546"/>
          <a:ext cx="1512986" cy="907792"/>
        </a:xfrm>
        <a:prstGeom prst="rect">
          <a:avLst/>
        </a:prstGeom>
        <a:solidFill>
          <a:schemeClr val="accent5">
            <a:hueOff val="1810331"/>
            <a:satOff val="-647"/>
            <a:lumOff val="10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Comic fantasy</a:t>
          </a:r>
          <a:endParaRPr lang="en-US" sz="1800" kern="1200"/>
        </a:p>
      </dsp:txBody>
      <dsp:txXfrm>
        <a:off x="3592963" y="1546"/>
        <a:ext cx="1512986" cy="907792"/>
      </dsp:txXfrm>
    </dsp:sp>
    <dsp:sp modelId="{CB5E33D5-0DAA-C748-B354-459109D393BA}">
      <dsp:nvSpPr>
        <dsp:cNvPr id="0" name=""/>
        <dsp:cNvSpPr/>
      </dsp:nvSpPr>
      <dsp:spPr>
        <a:xfrm>
          <a:off x="5257249" y="1546"/>
          <a:ext cx="1512986" cy="907792"/>
        </a:xfrm>
        <a:prstGeom prst="rect">
          <a:avLst/>
        </a:prstGeom>
        <a:solidFill>
          <a:schemeClr val="accent5">
            <a:hueOff val="2715496"/>
            <a:satOff val="-970"/>
            <a:lumOff val="15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Dark fantasy</a:t>
          </a:r>
          <a:endParaRPr lang="en-US" sz="1800" kern="1200"/>
        </a:p>
      </dsp:txBody>
      <dsp:txXfrm>
        <a:off x="5257249" y="1546"/>
        <a:ext cx="1512986" cy="907792"/>
      </dsp:txXfrm>
    </dsp:sp>
    <dsp:sp modelId="{8EFA68FE-A05F-D74B-AA78-DCF15F782FE6}">
      <dsp:nvSpPr>
        <dsp:cNvPr id="0" name=""/>
        <dsp:cNvSpPr/>
      </dsp:nvSpPr>
      <dsp:spPr>
        <a:xfrm>
          <a:off x="6921534" y="1546"/>
          <a:ext cx="1512986" cy="907792"/>
        </a:xfrm>
        <a:prstGeom prst="rect">
          <a:avLst/>
        </a:prstGeom>
        <a:solidFill>
          <a:schemeClr val="accent5">
            <a:hueOff val="3620662"/>
            <a:satOff val="-1293"/>
            <a:lumOff val="20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Alternate History</a:t>
          </a:r>
          <a:endParaRPr lang="en-US" sz="1800" kern="1200"/>
        </a:p>
      </dsp:txBody>
      <dsp:txXfrm>
        <a:off x="6921534" y="1546"/>
        <a:ext cx="1512986" cy="907792"/>
      </dsp:txXfrm>
    </dsp:sp>
    <dsp:sp modelId="{FA585403-FA34-6949-8DFD-2F7AEF9C5849}">
      <dsp:nvSpPr>
        <dsp:cNvPr id="0" name=""/>
        <dsp:cNvSpPr/>
      </dsp:nvSpPr>
      <dsp:spPr>
        <a:xfrm>
          <a:off x="8585820" y="1546"/>
          <a:ext cx="1512986" cy="907792"/>
        </a:xfrm>
        <a:prstGeom prst="rect">
          <a:avLst/>
        </a:prstGeom>
        <a:solidFill>
          <a:schemeClr val="accent5">
            <a:hueOff val="4525827"/>
            <a:satOff val="-1616"/>
            <a:lumOff val="25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Fairy-tale Fantasy</a:t>
          </a:r>
          <a:endParaRPr lang="en-US" sz="1800" kern="1200"/>
        </a:p>
      </dsp:txBody>
      <dsp:txXfrm>
        <a:off x="8585820" y="1546"/>
        <a:ext cx="1512986" cy="907792"/>
      </dsp:txXfrm>
    </dsp:sp>
    <dsp:sp modelId="{09243CEF-B777-5B4E-9BBE-7314625C3D92}">
      <dsp:nvSpPr>
        <dsp:cNvPr id="0" name=""/>
        <dsp:cNvSpPr/>
      </dsp:nvSpPr>
      <dsp:spPr>
        <a:xfrm>
          <a:off x="264393" y="1060637"/>
          <a:ext cx="1512986" cy="907792"/>
        </a:xfrm>
        <a:prstGeom prst="rect">
          <a:avLst/>
        </a:prstGeom>
        <a:solidFill>
          <a:schemeClr val="accent5">
            <a:hueOff val="5430992"/>
            <a:satOff val="-1940"/>
            <a:lumOff val="31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Heroic Fantasy (Sword and Sorcery)</a:t>
          </a:r>
          <a:endParaRPr lang="en-US" sz="1800" kern="1200"/>
        </a:p>
      </dsp:txBody>
      <dsp:txXfrm>
        <a:off x="264393" y="1060637"/>
        <a:ext cx="1512986" cy="907792"/>
      </dsp:txXfrm>
    </dsp:sp>
    <dsp:sp modelId="{B40A600A-760B-D84C-A490-DE2FBB1A441D}">
      <dsp:nvSpPr>
        <dsp:cNvPr id="0" name=""/>
        <dsp:cNvSpPr/>
      </dsp:nvSpPr>
      <dsp:spPr>
        <a:xfrm>
          <a:off x="1928678" y="1060637"/>
          <a:ext cx="1512986" cy="907792"/>
        </a:xfrm>
        <a:prstGeom prst="rect">
          <a:avLst/>
        </a:prstGeom>
        <a:solidFill>
          <a:schemeClr val="accent5">
            <a:hueOff val="6336158"/>
            <a:satOff val="-2263"/>
            <a:lumOff val="36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Magical Realism</a:t>
          </a:r>
          <a:endParaRPr lang="en-US" sz="1800" kern="1200"/>
        </a:p>
      </dsp:txBody>
      <dsp:txXfrm>
        <a:off x="1928678" y="1060637"/>
        <a:ext cx="1512986" cy="907792"/>
      </dsp:txXfrm>
    </dsp:sp>
    <dsp:sp modelId="{2783E5F3-F214-F447-897C-52CCC92CC231}">
      <dsp:nvSpPr>
        <dsp:cNvPr id="0" name=""/>
        <dsp:cNvSpPr/>
      </dsp:nvSpPr>
      <dsp:spPr>
        <a:xfrm>
          <a:off x="3592963" y="1060637"/>
          <a:ext cx="1512986" cy="907792"/>
        </a:xfrm>
        <a:prstGeom prst="rect">
          <a:avLst/>
        </a:prstGeom>
        <a:solidFill>
          <a:schemeClr val="accent5">
            <a:hueOff val="7241323"/>
            <a:satOff val="-2586"/>
            <a:lumOff val="41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Mythic Fiction</a:t>
          </a:r>
          <a:endParaRPr lang="en-US" sz="1800" kern="1200"/>
        </a:p>
      </dsp:txBody>
      <dsp:txXfrm>
        <a:off x="3592963" y="1060637"/>
        <a:ext cx="1512986" cy="907792"/>
      </dsp:txXfrm>
    </dsp:sp>
    <dsp:sp modelId="{5C76FDD9-D933-D741-80A9-6D1A8E3A1619}">
      <dsp:nvSpPr>
        <dsp:cNvPr id="0" name=""/>
        <dsp:cNvSpPr/>
      </dsp:nvSpPr>
      <dsp:spPr>
        <a:xfrm>
          <a:off x="5257249" y="1060637"/>
          <a:ext cx="1512986" cy="907792"/>
        </a:xfrm>
        <a:prstGeom prst="rect">
          <a:avLst/>
        </a:prstGeom>
        <a:solidFill>
          <a:schemeClr val="accent5">
            <a:hueOff val="8146489"/>
            <a:satOff val="-2910"/>
            <a:lumOff val="46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Romantic Fantasy</a:t>
          </a:r>
          <a:endParaRPr lang="en-US" sz="1800" kern="1200"/>
        </a:p>
      </dsp:txBody>
      <dsp:txXfrm>
        <a:off x="5257249" y="1060637"/>
        <a:ext cx="1512986" cy="907792"/>
      </dsp:txXfrm>
    </dsp:sp>
    <dsp:sp modelId="{A308871E-D8BD-1A44-BC96-A15471CBBCB9}">
      <dsp:nvSpPr>
        <dsp:cNvPr id="0" name=""/>
        <dsp:cNvSpPr/>
      </dsp:nvSpPr>
      <dsp:spPr>
        <a:xfrm>
          <a:off x="6921534" y="1060637"/>
          <a:ext cx="1512986" cy="907792"/>
        </a:xfrm>
        <a:prstGeom prst="rect">
          <a:avLst/>
        </a:prstGeom>
        <a:solidFill>
          <a:schemeClr val="accent5">
            <a:hueOff val="9051654"/>
            <a:satOff val="-3233"/>
            <a:lumOff val="51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Superhero Fantasy</a:t>
          </a:r>
          <a:endParaRPr lang="en-US" sz="1800" kern="1200"/>
        </a:p>
      </dsp:txBody>
      <dsp:txXfrm>
        <a:off x="6921534" y="1060637"/>
        <a:ext cx="1512986" cy="907792"/>
      </dsp:txXfrm>
    </dsp:sp>
    <dsp:sp modelId="{FAC88769-707C-7948-B5FF-03C8BF4C7AF9}">
      <dsp:nvSpPr>
        <dsp:cNvPr id="0" name=""/>
        <dsp:cNvSpPr/>
      </dsp:nvSpPr>
      <dsp:spPr>
        <a:xfrm>
          <a:off x="8585820" y="1060637"/>
          <a:ext cx="1512986" cy="907792"/>
        </a:xfrm>
        <a:prstGeom prst="rect">
          <a:avLst/>
        </a:prstGeom>
        <a:solidFill>
          <a:schemeClr val="accent5">
            <a:hueOff val="9956819"/>
            <a:satOff val="-3556"/>
            <a:lumOff val="57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Urban Fantasy</a:t>
          </a:r>
          <a:endParaRPr lang="en-US" sz="1800" kern="1200"/>
        </a:p>
      </dsp:txBody>
      <dsp:txXfrm>
        <a:off x="8585820" y="1060637"/>
        <a:ext cx="1512986" cy="907792"/>
      </dsp:txXfrm>
    </dsp:sp>
    <dsp:sp modelId="{53F014C3-EBE9-034C-A2C0-FADBBE745423}">
      <dsp:nvSpPr>
        <dsp:cNvPr id="0" name=""/>
        <dsp:cNvSpPr/>
      </dsp:nvSpPr>
      <dsp:spPr>
        <a:xfrm>
          <a:off x="264393" y="2119728"/>
          <a:ext cx="1512986" cy="907792"/>
        </a:xfrm>
        <a:prstGeom prst="rect">
          <a:avLst/>
        </a:prstGeom>
        <a:solidFill>
          <a:schemeClr val="accent5">
            <a:hueOff val="10861985"/>
            <a:satOff val="-3880"/>
            <a:lumOff val="62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Weird Fantasy</a:t>
          </a:r>
          <a:endParaRPr lang="en-US" sz="1800" kern="1200"/>
        </a:p>
      </dsp:txBody>
      <dsp:txXfrm>
        <a:off x="264393" y="2119728"/>
        <a:ext cx="1512986" cy="907792"/>
      </dsp:txXfrm>
    </dsp:sp>
    <dsp:sp modelId="{79A2A028-7C9D-AE4A-A4E6-99B219DBABC8}">
      <dsp:nvSpPr>
        <dsp:cNvPr id="0" name=""/>
        <dsp:cNvSpPr/>
      </dsp:nvSpPr>
      <dsp:spPr>
        <a:xfrm>
          <a:off x="1928678" y="2119728"/>
          <a:ext cx="1512986" cy="907792"/>
        </a:xfrm>
        <a:prstGeom prst="rect">
          <a:avLst/>
        </a:prstGeom>
        <a:solidFill>
          <a:schemeClr val="accent5">
            <a:hueOff val="11767150"/>
            <a:satOff val="-4203"/>
            <a:lumOff val="67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Portal Fantasy</a:t>
          </a:r>
          <a:endParaRPr lang="en-US" sz="1800" kern="1200"/>
        </a:p>
      </dsp:txBody>
      <dsp:txXfrm>
        <a:off x="1928678" y="2119728"/>
        <a:ext cx="1512986" cy="907792"/>
      </dsp:txXfrm>
    </dsp:sp>
    <dsp:sp modelId="{8F35D3CC-C2E3-A44B-937B-2128D63D89CB}">
      <dsp:nvSpPr>
        <dsp:cNvPr id="0" name=""/>
        <dsp:cNvSpPr/>
      </dsp:nvSpPr>
      <dsp:spPr>
        <a:xfrm>
          <a:off x="3592963" y="2119728"/>
          <a:ext cx="1512986" cy="907792"/>
        </a:xfrm>
        <a:prstGeom prst="rect">
          <a:avLst/>
        </a:prstGeom>
        <a:solidFill>
          <a:schemeClr val="accent5">
            <a:hueOff val="12672316"/>
            <a:satOff val="-4526"/>
            <a:lumOff val="72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Young Adult Fantasy</a:t>
          </a:r>
          <a:endParaRPr lang="en-US" sz="1800" kern="1200"/>
        </a:p>
      </dsp:txBody>
      <dsp:txXfrm>
        <a:off x="3592963" y="2119728"/>
        <a:ext cx="1512986" cy="907792"/>
      </dsp:txXfrm>
    </dsp:sp>
    <dsp:sp modelId="{8564B31D-2C97-EE4F-A318-A59BB8FE3FEA}">
      <dsp:nvSpPr>
        <dsp:cNvPr id="0" name=""/>
        <dsp:cNvSpPr/>
      </dsp:nvSpPr>
      <dsp:spPr>
        <a:xfrm>
          <a:off x="5257249" y="2119728"/>
          <a:ext cx="1512986" cy="907792"/>
        </a:xfrm>
        <a:prstGeom prst="rect">
          <a:avLst/>
        </a:prstGeom>
        <a:solidFill>
          <a:schemeClr val="accent5">
            <a:hueOff val="13577481"/>
            <a:satOff val="-4849"/>
            <a:lumOff val="77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Children’s Fantasy</a:t>
          </a:r>
          <a:endParaRPr lang="en-US" sz="1800" kern="1200"/>
        </a:p>
      </dsp:txBody>
      <dsp:txXfrm>
        <a:off x="5257249" y="2119728"/>
        <a:ext cx="1512986" cy="907792"/>
      </dsp:txXfrm>
    </dsp:sp>
    <dsp:sp modelId="{52A34BA7-5672-074F-A663-621ABE1FF0D6}">
      <dsp:nvSpPr>
        <dsp:cNvPr id="0" name=""/>
        <dsp:cNvSpPr/>
      </dsp:nvSpPr>
      <dsp:spPr>
        <a:xfrm>
          <a:off x="6921534" y="2119728"/>
          <a:ext cx="1512986" cy="907792"/>
        </a:xfrm>
        <a:prstGeom prst="rect">
          <a:avLst/>
        </a:prstGeom>
        <a:solidFill>
          <a:schemeClr val="accent5">
            <a:hueOff val="14482646"/>
            <a:satOff val="-5173"/>
            <a:lumOff val="83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Medieval Fantasy</a:t>
          </a:r>
          <a:endParaRPr lang="en-US" sz="1800" kern="1200"/>
        </a:p>
      </dsp:txBody>
      <dsp:txXfrm>
        <a:off x="6921534" y="2119728"/>
        <a:ext cx="1512986" cy="907792"/>
      </dsp:txXfrm>
    </dsp:sp>
    <dsp:sp modelId="{E87CCD39-CCB3-FA44-A9A6-A8B6D3ADAB70}">
      <dsp:nvSpPr>
        <dsp:cNvPr id="0" name=""/>
        <dsp:cNvSpPr/>
      </dsp:nvSpPr>
      <dsp:spPr>
        <a:xfrm>
          <a:off x="8585820" y="2119728"/>
          <a:ext cx="1512986" cy="907792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Science Fantasy</a:t>
          </a:r>
          <a:endParaRPr lang="en-US" sz="1800" kern="1200"/>
        </a:p>
      </dsp:txBody>
      <dsp:txXfrm>
        <a:off x="8585820" y="2119728"/>
        <a:ext cx="1512986" cy="907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1880B-7F28-7C48-8FAF-79022C335439}">
      <dsp:nvSpPr>
        <dsp:cNvPr id="0" name=""/>
        <dsp:cNvSpPr/>
      </dsp:nvSpPr>
      <dsp:spPr>
        <a:xfrm>
          <a:off x="177105" y="1546"/>
          <a:ext cx="2327671" cy="13966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baseline="0"/>
            <a:t>Harry Potter</a:t>
          </a:r>
          <a:endParaRPr lang="en-US" sz="3600" kern="1200"/>
        </a:p>
      </dsp:txBody>
      <dsp:txXfrm>
        <a:off x="177105" y="1546"/>
        <a:ext cx="2327671" cy="1396603"/>
      </dsp:txXfrm>
    </dsp:sp>
    <dsp:sp modelId="{C3F023C5-06CF-C84C-A92A-2852DCC7BC66}">
      <dsp:nvSpPr>
        <dsp:cNvPr id="0" name=""/>
        <dsp:cNvSpPr/>
      </dsp:nvSpPr>
      <dsp:spPr>
        <a:xfrm>
          <a:off x="2737544" y="1546"/>
          <a:ext cx="2327671" cy="1396603"/>
        </a:xfrm>
        <a:prstGeom prst="rect">
          <a:avLst/>
        </a:prstGeom>
        <a:solidFill>
          <a:schemeClr val="accent5">
            <a:hueOff val="3846953"/>
            <a:satOff val="-1374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baseline="0"/>
            <a:t>The Hunger Games</a:t>
          </a:r>
          <a:endParaRPr lang="en-US" sz="3600" kern="1200"/>
        </a:p>
      </dsp:txBody>
      <dsp:txXfrm>
        <a:off x="2737544" y="1546"/>
        <a:ext cx="2327671" cy="1396603"/>
      </dsp:txXfrm>
    </dsp:sp>
    <dsp:sp modelId="{D992644D-B810-5847-9A1D-E2AEEB328BAB}">
      <dsp:nvSpPr>
        <dsp:cNvPr id="0" name=""/>
        <dsp:cNvSpPr/>
      </dsp:nvSpPr>
      <dsp:spPr>
        <a:xfrm>
          <a:off x="5297983" y="1546"/>
          <a:ext cx="2327671" cy="1396603"/>
        </a:xfrm>
        <a:prstGeom prst="rect">
          <a:avLst/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baseline="0"/>
            <a:t>Twilight</a:t>
          </a:r>
          <a:endParaRPr lang="en-US" sz="3600" kern="1200"/>
        </a:p>
      </dsp:txBody>
      <dsp:txXfrm>
        <a:off x="5297983" y="1546"/>
        <a:ext cx="2327671" cy="1396603"/>
      </dsp:txXfrm>
    </dsp:sp>
    <dsp:sp modelId="{FFA31F3F-42B3-F543-8A7C-22256C34A117}">
      <dsp:nvSpPr>
        <dsp:cNvPr id="0" name=""/>
        <dsp:cNvSpPr/>
      </dsp:nvSpPr>
      <dsp:spPr>
        <a:xfrm>
          <a:off x="7858422" y="1546"/>
          <a:ext cx="2327671" cy="1396603"/>
        </a:xfrm>
        <a:prstGeom prst="rect">
          <a:avLst/>
        </a:prstGeom>
        <a:solidFill>
          <a:schemeClr val="accent5">
            <a:hueOff val="11540859"/>
            <a:satOff val="-4122"/>
            <a:lumOff val="66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baseline="0"/>
            <a:t>Percy Jackson</a:t>
          </a:r>
          <a:endParaRPr lang="en-US" sz="3600" kern="1200"/>
        </a:p>
      </dsp:txBody>
      <dsp:txXfrm>
        <a:off x="7858422" y="1546"/>
        <a:ext cx="2327671" cy="1396603"/>
      </dsp:txXfrm>
    </dsp:sp>
    <dsp:sp modelId="{8E558618-E06E-B642-A081-7E8B04E1C6C9}">
      <dsp:nvSpPr>
        <dsp:cNvPr id="0" name=""/>
        <dsp:cNvSpPr/>
      </dsp:nvSpPr>
      <dsp:spPr>
        <a:xfrm>
          <a:off x="4017764" y="1630917"/>
          <a:ext cx="2327671" cy="1396603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baseline="0"/>
            <a:t>His Dark Materials</a:t>
          </a:r>
          <a:endParaRPr lang="en-US" sz="3600" kern="1200"/>
        </a:p>
      </dsp:txBody>
      <dsp:txXfrm>
        <a:off x="4017764" y="1630917"/>
        <a:ext cx="2327671" cy="1396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03F4A-C188-AA43-8936-64ACF8E3F8C2}">
      <dsp:nvSpPr>
        <dsp:cNvPr id="0" name=""/>
        <dsp:cNvSpPr/>
      </dsp:nvSpPr>
      <dsp:spPr>
        <a:xfrm>
          <a:off x="0" y="0"/>
          <a:ext cx="8507730" cy="702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Alice’s Adventures in Wonderland</a:t>
          </a:r>
        </a:p>
      </dsp:txBody>
      <dsp:txXfrm>
        <a:off x="20569" y="20569"/>
        <a:ext cx="7667731" cy="661156"/>
      </dsp:txXfrm>
    </dsp:sp>
    <dsp:sp modelId="{94B472E6-2787-FC49-8CE0-FA3FACF0E3A1}">
      <dsp:nvSpPr>
        <dsp:cNvPr id="0" name=""/>
        <dsp:cNvSpPr/>
      </dsp:nvSpPr>
      <dsp:spPr>
        <a:xfrm>
          <a:off x="635317" y="799835"/>
          <a:ext cx="8507730" cy="702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Gulliver’s Travels</a:t>
          </a:r>
        </a:p>
      </dsp:txBody>
      <dsp:txXfrm>
        <a:off x="655886" y="820404"/>
        <a:ext cx="7374782" cy="661156"/>
      </dsp:txXfrm>
    </dsp:sp>
    <dsp:sp modelId="{920E452A-D19F-074E-8360-52CA81839B43}">
      <dsp:nvSpPr>
        <dsp:cNvPr id="0" name=""/>
        <dsp:cNvSpPr/>
      </dsp:nvSpPr>
      <dsp:spPr>
        <a:xfrm>
          <a:off x="1270635" y="1599671"/>
          <a:ext cx="8507730" cy="702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The Hobbit</a:t>
          </a:r>
        </a:p>
      </dsp:txBody>
      <dsp:txXfrm>
        <a:off x="1291204" y="1620240"/>
        <a:ext cx="7374782" cy="661156"/>
      </dsp:txXfrm>
    </dsp:sp>
    <dsp:sp modelId="{7EA80A25-2DA3-714D-8B21-8DAD0FBD0759}">
      <dsp:nvSpPr>
        <dsp:cNvPr id="0" name=""/>
        <dsp:cNvSpPr/>
      </dsp:nvSpPr>
      <dsp:spPr>
        <a:xfrm>
          <a:off x="1905952" y="2399507"/>
          <a:ext cx="8507730" cy="702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The Chronicles of Narnia</a:t>
          </a:r>
        </a:p>
      </dsp:txBody>
      <dsp:txXfrm>
        <a:off x="1926521" y="2420076"/>
        <a:ext cx="7374782" cy="661156"/>
      </dsp:txXfrm>
    </dsp:sp>
    <dsp:sp modelId="{1F6ADB8F-1143-D740-A763-0540DD51CF77}">
      <dsp:nvSpPr>
        <dsp:cNvPr id="0" name=""/>
        <dsp:cNvSpPr/>
      </dsp:nvSpPr>
      <dsp:spPr>
        <a:xfrm>
          <a:off x="2541270" y="3199343"/>
          <a:ext cx="8507730" cy="7022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Charlie and the Chocolate Factory</a:t>
          </a:r>
        </a:p>
      </dsp:txBody>
      <dsp:txXfrm>
        <a:off x="2561839" y="3219912"/>
        <a:ext cx="7374782" cy="661156"/>
      </dsp:txXfrm>
    </dsp:sp>
    <dsp:sp modelId="{20BA7638-6A96-A848-932E-0F997179D64B}">
      <dsp:nvSpPr>
        <dsp:cNvPr id="0" name=""/>
        <dsp:cNvSpPr/>
      </dsp:nvSpPr>
      <dsp:spPr>
        <a:xfrm>
          <a:off x="8051238" y="513065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53948" y="513065"/>
        <a:ext cx="251071" cy="343509"/>
      </dsp:txXfrm>
    </dsp:sp>
    <dsp:sp modelId="{E43C1D61-9567-BB46-8275-98169C7CB3EC}">
      <dsp:nvSpPr>
        <dsp:cNvPr id="0" name=""/>
        <dsp:cNvSpPr/>
      </dsp:nvSpPr>
      <dsp:spPr>
        <a:xfrm>
          <a:off x="8686555" y="1312901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789265" y="1312901"/>
        <a:ext cx="251071" cy="343509"/>
      </dsp:txXfrm>
    </dsp:sp>
    <dsp:sp modelId="{10321F6C-B00E-914B-B027-4E33F4079862}">
      <dsp:nvSpPr>
        <dsp:cNvPr id="0" name=""/>
        <dsp:cNvSpPr/>
      </dsp:nvSpPr>
      <dsp:spPr>
        <a:xfrm>
          <a:off x="9321873" y="2101032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424583" y="2101032"/>
        <a:ext cx="251071" cy="343509"/>
      </dsp:txXfrm>
    </dsp:sp>
    <dsp:sp modelId="{250E5757-B3C9-CC42-A952-012589D4F4EC}">
      <dsp:nvSpPr>
        <dsp:cNvPr id="0" name=""/>
        <dsp:cNvSpPr/>
      </dsp:nvSpPr>
      <dsp:spPr>
        <a:xfrm>
          <a:off x="9957190" y="2908671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0059900" y="2908671"/>
        <a:ext cx="251071" cy="34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7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88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5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2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8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47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04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6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3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7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008A-3591-5E42-BE06-1D613F57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sub-genres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C899EA-50B5-4B70-852C-61B736D28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995392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88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49CC573B-515C-4C57-8BC6-6E955072F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3122" r="25471" b="-1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1EF20-3204-D54C-8666-9F81C80E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Predecessors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6A36-FCDF-8F4D-A1DC-F752E890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 numCol="2">
            <a:normAutofit/>
          </a:bodyPr>
          <a:lstStyle/>
          <a:p>
            <a:r>
              <a:rPr lang="en-TR" dirty="0"/>
              <a:t>Jonathan Swift</a:t>
            </a:r>
          </a:p>
          <a:p>
            <a:r>
              <a:rPr lang="en-TR" dirty="0"/>
              <a:t>Lewis Carroll</a:t>
            </a:r>
          </a:p>
          <a:p>
            <a:r>
              <a:rPr lang="en-TR" dirty="0"/>
              <a:t>G. K. Chesterton</a:t>
            </a:r>
          </a:p>
          <a:p>
            <a:r>
              <a:rPr lang="en-TR" dirty="0"/>
              <a:t>Bram Stoker</a:t>
            </a:r>
          </a:p>
          <a:p>
            <a:r>
              <a:rPr lang="en-TR" dirty="0"/>
              <a:t>Sheridan Le F</a:t>
            </a:r>
            <a:r>
              <a:rPr lang="en-US" dirty="0"/>
              <a:t>a</a:t>
            </a:r>
            <a:r>
              <a:rPr lang="en-TR" dirty="0"/>
              <a:t>nu</a:t>
            </a:r>
          </a:p>
          <a:p>
            <a:r>
              <a:rPr lang="en-TR" dirty="0"/>
              <a:t>William Morris</a:t>
            </a:r>
          </a:p>
          <a:p>
            <a:r>
              <a:rPr lang="en-TR" dirty="0"/>
              <a:t>Oscar Wilde </a:t>
            </a:r>
          </a:p>
          <a:p>
            <a:r>
              <a:rPr lang="en-TR" dirty="0"/>
              <a:t>Roald Dahl</a:t>
            </a:r>
          </a:p>
          <a:p>
            <a:r>
              <a:rPr lang="en-TR" dirty="0"/>
              <a:t>Ursula Le Guin</a:t>
            </a:r>
          </a:p>
        </p:txBody>
      </p:sp>
    </p:spTree>
    <p:extLst>
      <p:ext uri="{BB962C8B-B14F-4D97-AF65-F5344CB8AC3E}">
        <p14:creationId xmlns:p14="http://schemas.microsoft.com/office/powerpoint/2010/main" val="209856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4FE496-E8E0-2E4D-A76E-A869C03C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TR" sz="4000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Key Figures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BD0E4-0577-6A4F-A41D-C10301A8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2214694"/>
            <a:ext cx="9415560" cy="4199553"/>
          </a:xfrm>
        </p:spPr>
        <p:txBody>
          <a:bodyPr numCol="2">
            <a:noAutofit/>
          </a:bodyPr>
          <a:lstStyle/>
          <a:p>
            <a:r>
              <a:rPr lang="en-TR" sz="2400" dirty="0"/>
              <a:t>J. R. R. Tolkien</a:t>
            </a:r>
          </a:p>
          <a:p>
            <a:r>
              <a:rPr lang="en-TR" sz="2400" dirty="0"/>
              <a:t>C. S. Lewis</a:t>
            </a:r>
          </a:p>
          <a:p>
            <a:r>
              <a:rPr lang="en-TR" sz="2400" dirty="0"/>
              <a:t>Terry Pratchett</a:t>
            </a:r>
          </a:p>
          <a:p>
            <a:r>
              <a:rPr lang="en-TR" sz="2400" dirty="0"/>
              <a:t>Anne Rice</a:t>
            </a:r>
          </a:p>
          <a:p>
            <a:r>
              <a:rPr lang="en-TR" sz="2400" dirty="0"/>
              <a:t>G. R. R. Martin</a:t>
            </a:r>
          </a:p>
          <a:p>
            <a:r>
              <a:rPr lang="en-TR" sz="2400" dirty="0"/>
              <a:t>J. K. Rowling</a:t>
            </a:r>
          </a:p>
          <a:p>
            <a:r>
              <a:rPr lang="en-TR" sz="2400" dirty="0"/>
              <a:t>Philip Pullman </a:t>
            </a:r>
          </a:p>
          <a:p>
            <a:r>
              <a:rPr lang="en-TR" sz="2400" dirty="0"/>
              <a:t>Susanna Clarke</a:t>
            </a:r>
          </a:p>
          <a:p>
            <a:r>
              <a:rPr lang="en-TR" sz="2400" dirty="0"/>
              <a:t>Michael Moorcock</a:t>
            </a:r>
          </a:p>
          <a:p>
            <a:r>
              <a:rPr lang="en-TR" sz="2400" dirty="0"/>
              <a:t>China Miéville</a:t>
            </a:r>
          </a:p>
          <a:p>
            <a:r>
              <a:rPr lang="en-TR" sz="2400" dirty="0"/>
              <a:t>Clive Barker</a:t>
            </a:r>
          </a:p>
          <a:p>
            <a:r>
              <a:rPr lang="en-TR" sz="2400" dirty="0"/>
              <a:t>N. K. Jemisin</a:t>
            </a:r>
          </a:p>
          <a:p>
            <a:r>
              <a:rPr lang="en-TR" sz="2400" dirty="0"/>
              <a:t>Stephanie Meyer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923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A2B53-7171-E74E-BE00-75A1FDE6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Young Adult Fiction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DBB32D-C4A5-4AB1-963A-3ECDCA258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243817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373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715AB3-7B95-244D-87A4-40592A5B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Children’s Fantasy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49497C-DFB2-45BD-9F93-C228ED4BE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791641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42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4831CD44-4797-4A55-9898-8B335E118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00"/>
          <a:stretch/>
        </p:blipFill>
        <p:spPr>
          <a:xfrm>
            <a:off x="0" y="382223"/>
            <a:ext cx="12191982" cy="6852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A63AF-8316-9A48-913C-72BF69F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0975" y="4670806"/>
            <a:ext cx="6178707" cy="860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Films and Series</a:t>
            </a:r>
          </a:p>
        </p:txBody>
      </p:sp>
    </p:spTree>
    <p:extLst>
      <p:ext uri="{BB962C8B-B14F-4D97-AF65-F5344CB8AC3E}">
        <p14:creationId xmlns:p14="http://schemas.microsoft.com/office/powerpoint/2010/main" val="8051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512F5-1A36-3C42-86EE-75349CF83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0824"/>
            <a:ext cx="4872132" cy="823912"/>
          </a:xfrm>
        </p:spPr>
        <p:txBody>
          <a:bodyPr/>
          <a:lstStyle/>
          <a:p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Films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58FE-F09E-DF45-A25F-0016FBF07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253067"/>
            <a:ext cx="4872133" cy="4942153"/>
          </a:xfrm>
        </p:spPr>
        <p:txBody>
          <a:bodyPr>
            <a:normAutofit/>
          </a:bodyPr>
          <a:lstStyle/>
          <a:p>
            <a:r>
              <a:rPr lang="en-TR" dirty="0"/>
              <a:t>Jumanji</a:t>
            </a:r>
          </a:p>
          <a:p>
            <a:r>
              <a:rPr lang="en-TR" dirty="0"/>
              <a:t>The Shape of W</a:t>
            </a:r>
            <a:r>
              <a:rPr lang="en-US" dirty="0"/>
              <a:t>a</a:t>
            </a:r>
            <a:r>
              <a:rPr lang="en-TR" dirty="0"/>
              <a:t>ter</a:t>
            </a:r>
          </a:p>
          <a:p>
            <a:r>
              <a:rPr lang="en-TR" dirty="0"/>
              <a:t>King Arthur</a:t>
            </a:r>
          </a:p>
          <a:p>
            <a:r>
              <a:rPr lang="en-TR" dirty="0"/>
              <a:t>Sleepy Hollow</a:t>
            </a:r>
          </a:p>
          <a:p>
            <a:r>
              <a:rPr lang="en-TR" dirty="0"/>
              <a:t>Stardust</a:t>
            </a:r>
          </a:p>
          <a:p>
            <a:r>
              <a:rPr lang="en-TR" dirty="0"/>
              <a:t>Pirates of the Caribbean</a:t>
            </a:r>
          </a:p>
          <a:p>
            <a:r>
              <a:rPr lang="en-TR" dirty="0"/>
              <a:t>Edward Scissorhands (Tim Burton)</a:t>
            </a:r>
          </a:p>
          <a:p>
            <a:r>
              <a:rPr lang="en-TR" dirty="0"/>
              <a:t>Pan’s Labyrinth</a:t>
            </a:r>
          </a:p>
          <a:p>
            <a:r>
              <a:rPr lang="en-TR" dirty="0"/>
              <a:t>The Wizard of Oz</a:t>
            </a:r>
          </a:p>
          <a:p>
            <a:endParaRPr lang="en-T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3B6A5-819B-A44F-B731-8E54FE568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10" y="250824"/>
            <a:ext cx="4849909" cy="823912"/>
          </a:xfrm>
        </p:spPr>
        <p:txBody>
          <a:bodyPr/>
          <a:lstStyle/>
          <a:p>
            <a:r>
              <a:rPr lang="en-TR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serıes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2B5FA-D820-344D-AA56-31A1E6201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1247510"/>
            <a:ext cx="4872134" cy="4942153"/>
          </a:xfrm>
        </p:spPr>
        <p:txBody>
          <a:bodyPr>
            <a:normAutofit/>
          </a:bodyPr>
          <a:lstStyle/>
          <a:p>
            <a:r>
              <a:rPr lang="en-TR" dirty="0"/>
              <a:t>The Witcher</a:t>
            </a:r>
          </a:p>
          <a:p>
            <a:r>
              <a:rPr lang="en-TR" dirty="0"/>
              <a:t>Ragnarok</a:t>
            </a:r>
          </a:p>
          <a:p>
            <a:r>
              <a:rPr lang="en-TR" dirty="0"/>
              <a:t>Sabrina</a:t>
            </a:r>
          </a:p>
          <a:p>
            <a:r>
              <a:rPr lang="en-TR" dirty="0"/>
              <a:t>Good Omens</a:t>
            </a:r>
          </a:p>
          <a:p>
            <a:r>
              <a:rPr lang="en-TR" dirty="0"/>
              <a:t>American Gods</a:t>
            </a:r>
          </a:p>
          <a:p>
            <a:pPr marL="0" indent="0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05301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082E2-9928-2F4E-8468-1A432ACC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TR" sz="4000" b="1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Everything including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236C-A892-284D-A29A-D1F8AB3DB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2367092"/>
            <a:ext cx="7859565" cy="3424107"/>
          </a:xfrm>
        </p:spPr>
        <p:txBody>
          <a:bodyPr>
            <a:normAutofit/>
          </a:bodyPr>
          <a:lstStyle/>
          <a:p>
            <a:r>
              <a:rPr lang="en-TR" sz="2400" cap="none" dirty="0"/>
              <a:t>witches</a:t>
            </a:r>
          </a:p>
          <a:p>
            <a:r>
              <a:rPr lang="en-TR" sz="2400" cap="none" dirty="0"/>
              <a:t>wizards</a:t>
            </a:r>
          </a:p>
          <a:p>
            <a:r>
              <a:rPr lang="en-TR" sz="2400" cap="none" dirty="0"/>
              <a:t>vampires</a:t>
            </a:r>
          </a:p>
          <a:p>
            <a:r>
              <a:rPr lang="en-TR" sz="2400" cap="none" dirty="0"/>
              <a:t>supernatural beings</a:t>
            </a:r>
          </a:p>
          <a:p>
            <a:r>
              <a:rPr lang="en-TR" sz="2400" cap="none" dirty="0"/>
              <a:t>and everything fairy-tale related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53754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{EFFC2980-7EA4-9046-B322-8258079B733A}tf10001073</Template>
  <TotalTime>2019</TotalTime>
  <Words>204</Words>
  <Application>Microsoft Macintosh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APPLE CHANCERY</vt:lpstr>
      <vt:lpstr>Arial</vt:lpstr>
      <vt:lpstr>Tw Cen MT</vt:lpstr>
      <vt:lpstr>Droplet</vt:lpstr>
      <vt:lpstr>sub-genres</vt:lpstr>
      <vt:lpstr>Predecessors</vt:lpstr>
      <vt:lpstr>Key Figures</vt:lpstr>
      <vt:lpstr>Young Adult Fiction</vt:lpstr>
      <vt:lpstr>Children’s Fantasy</vt:lpstr>
      <vt:lpstr>Films and Series</vt:lpstr>
      <vt:lpstr>PowerPoint Presentation</vt:lpstr>
      <vt:lpstr>Everything including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Fantasy Fiction</dc:title>
  <dc:creator>Seda.Peksen</dc:creator>
  <cp:lastModifiedBy>Seda.Peksen</cp:lastModifiedBy>
  <cp:revision>55</cp:revision>
  <dcterms:created xsi:type="dcterms:W3CDTF">2021-03-16T11:00:13Z</dcterms:created>
  <dcterms:modified xsi:type="dcterms:W3CDTF">2022-04-20T17:45:38Z</dcterms:modified>
</cp:coreProperties>
</file>