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049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Türkiye’nin ilk kadın </a:t>
            </a:r>
            <a:r>
              <a:rPr lang="tr-TR" sz="2800" b="1" dirty="0" smtClean="0"/>
              <a:t>üniversitesi </a:t>
            </a:r>
            <a:r>
              <a:rPr lang="tr-TR" sz="2800" b="1" dirty="0"/>
              <a:t>(</a:t>
            </a:r>
            <a:r>
              <a:rPr lang="tr-TR" sz="2800" b="1" dirty="0" err="1"/>
              <a:t>İnas</a:t>
            </a:r>
            <a:r>
              <a:rPr lang="tr-TR" sz="2800" b="1" dirty="0"/>
              <a:t> Darülfünunu) 1914’te Osmanlı döneminde </a:t>
            </a:r>
            <a:r>
              <a:rPr lang="tr-TR" sz="2800" b="1" dirty="0" smtClean="0"/>
              <a:t>açıldı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pic>
        <p:nvPicPr>
          <p:cNvPr id="4" name="İçerik Yer Tutucusu 3" descr="http://bianet.org/system/uploads/1/articles/spot_image/000/159/690/original/51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1498600"/>
            <a:ext cx="9372600" cy="4597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9224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3</TotalTime>
  <Words>12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Gökyüzü</vt:lpstr>
      <vt:lpstr>Türkiye’nin ilk kadın üniversitesi (İnas Darülfünunu) 1914’te Osmanlı döneminde açıldı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ilk kadın üniversitesi (İnas Darülfünunu) 1914’te Osmanlı döneminde açıldı </dc:title>
  <dc:creator>FEVZİYE</dc:creator>
  <cp:lastModifiedBy>FEVZİYE</cp:lastModifiedBy>
  <cp:revision>1</cp:revision>
  <dcterms:created xsi:type="dcterms:W3CDTF">2018-03-29T12:01:03Z</dcterms:created>
  <dcterms:modified xsi:type="dcterms:W3CDTF">2018-03-29T12:04:43Z</dcterms:modified>
</cp:coreProperties>
</file>