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6" r:id="rId4"/>
    <p:sldId id="258" r:id="rId5"/>
    <p:sldId id="259" r:id="rId6"/>
    <p:sldId id="267" r:id="rId7"/>
    <p:sldId id="269" r:id="rId8"/>
    <p:sldId id="260" r:id="rId9"/>
    <p:sldId id="268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Pazarlama Stratejileri Tarihi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676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Üç Strateji-</a:t>
            </a:r>
            <a:r>
              <a:rPr lang="tr-TR" dirty="0" err="1" smtClean="0"/>
              <a:t>Porter’ın</a:t>
            </a:r>
            <a:r>
              <a:rPr lang="tr-TR" dirty="0" smtClean="0"/>
              <a:t> Rekabet Stratejileri (80ler)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Farklılaştırma ve maliyet arasındaki seçime dayanmakta</a:t>
            </a:r>
          </a:p>
          <a:p>
            <a:pPr lvl="1"/>
            <a:r>
              <a:rPr lang="tr-TR" dirty="0" smtClean="0"/>
              <a:t>Farklılaşma, maliyet liderliği, odaklanma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1960lardan 1980lere kadar işletme stratejileri genel olarak ürün-pazar seçimi konuları ile ilişkili idi. Ama bu durum pazarlama akademisyenlerinden kaynaklanmıyordu. (ör. </a:t>
            </a:r>
            <a:r>
              <a:rPr lang="tr-TR" dirty="0" err="1" smtClean="0"/>
              <a:t>Porter</a:t>
            </a:r>
            <a:r>
              <a:rPr lang="tr-TR" dirty="0" smtClean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Bununla birlikte pazarlama </a:t>
            </a:r>
            <a:r>
              <a:rPr lang="tr-TR" dirty="0" err="1"/>
              <a:t>anabilimdalında</a:t>
            </a:r>
            <a:r>
              <a:rPr lang="tr-TR" dirty="0"/>
              <a:t> da stratejik pazarlama dersleri verilmeye başlandı.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76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Temel Soru:</a:t>
            </a:r>
          </a:p>
          <a:p>
            <a:r>
              <a:rPr lang="tr-TR" dirty="0" smtClean="0"/>
              <a:t>Sürekli olabilecek ekonomik avantaj ve rekabet avantajı nasıl sağlanır?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Rekabet Avantajı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Rakiplere kıyasla maliyetler-Ürünün rakiplere kıyasla değeri (2x2 matris)</a:t>
            </a:r>
          </a:p>
          <a:p>
            <a:r>
              <a:rPr lang="tr-TR" dirty="0" smtClean="0"/>
              <a:t>Bunun için kimi kaynak ve kabiliyetlere sahip olması beklenir (Kaynak temelli yaklaşım)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Rekabet </a:t>
            </a:r>
            <a:r>
              <a:rPr lang="tr-TR" dirty="0" smtClean="0"/>
              <a:t>Avantajı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Rekabet avantajının varlığı kadar sürdürülebilirliği de önemlidir. </a:t>
            </a:r>
          </a:p>
          <a:p>
            <a:r>
              <a:rPr lang="tr-TR" dirty="0"/>
              <a:t>Sürdürülebilirlik için kabiliyetlerin dinamik olması gerekir. (dinamik kabiliyetler yaklaşımı)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15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Geleneksel pazarlama stratejileri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890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Geleneksel Pazarlama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Geleneksel pazarlama stratejisi “üç strateji”, “dört kutu” ve “beş rekabet gücü”ne dayanmaktadır.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Geleneksel Pazarlama Stratejileri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Üç strateji ve beş güç modeli </a:t>
            </a:r>
            <a:r>
              <a:rPr lang="tr-TR" dirty="0" err="1"/>
              <a:t>Porter’ındır</a:t>
            </a:r>
            <a:r>
              <a:rPr lang="tr-TR" dirty="0"/>
              <a:t>.</a:t>
            </a:r>
          </a:p>
          <a:p>
            <a:r>
              <a:rPr lang="tr-TR" dirty="0"/>
              <a:t>Dört kutu modeli ise Boston Danışma Grubu’nundur.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8954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166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Pazarlama Stratejileri Tarihi</vt:lpstr>
      <vt:lpstr>PowerPoint Sunusu</vt:lpstr>
      <vt:lpstr>PowerPoint Sunusu</vt:lpstr>
      <vt:lpstr>PowerPoint Sunusu</vt:lpstr>
      <vt:lpstr>Rekabet Avantajı</vt:lpstr>
      <vt:lpstr>Rekabet Avantajı (2)</vt:lpstr>
      <vt:lpstr>Geleneksel pazarlama stratejileri</vt:lpstr>
      <vt:lpstr>Geleneksel Pazarlama Stratejileri</vt:lpstr>
      <vt:lpstr>Geleneksel Pazarlama Stratejileri</vt:lpstr>
      <vt:lpstr>Üç Strateji-Porter’ın Rekabet Stratejileri (80ler)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3</cp:revision>
  <dcterms:created xsi:type="dcterms:W3CDTF">2018-02-12T15:45:13Z</dcterms:created>
  <dcterms:modified xsi:type="dcterms:W3CDTF">2019-07-27T15:20:25Z</dcterms:modified>
</cp:coreProperties>
</file>