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5" r:id="rId2"/>
    <p:sldId id="256" r:id="rId3"/>
    <p:sldId id="272" r:id="rId4"/>
    <p:sldId id="270" r:id="rId5"/>
    <p:sldId id="273" r:id="rId6"/>
    <p:sldId id="271" r:id="rId7"/>
    <p:sldId id="281" r:id="rId8"/>
    <p:sldId id="274" r:id="rId9"/>
    <p:sldId id="276" r:id="rId10"/>
    <p:sldId id="266" r:id="rId11"/>
    <p:sldId id="277" r:id="rId12"/>
    <p:sldId id="278" r:id="rId13"/>
    <p:sldId id="279" r:id="rId14"/>
    <p:sldId id="280" r:id="rId15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54756"/>
    <a:srgbClr val="59E2E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22838BEF-8BB2-4498-84A7-C5851F593DF1}" styleName="Medium Style 4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3B4B98B0-60AC-42C2-AFA5-B58CD77FA1E5}" styleName="Açık Stil 1 - Vurgu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012ECD-51FC-41F1-AA8D-1B2483CD663E}" styleName="Açık Stil 2 - Vurgu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44" autoAdjust="0"/>
    <p:restoredTop sz="94660"/>
  </p:normalViewPr>
  <p:slideViewPr>
    <p:cSldViewPr snapToGrid="0">
      <p:cViewPr varScale="1">
        <p:scale>
          <a:sx n="46" d="100"/>
          <a:sy n="46" d="100"/>
        </p:scale>
        <p:origin x="780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31183-A593-46E9-9BB5-6976E22048AA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BC16E6-79DF-472F-B4AA-8A3817D93EA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37560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31183-A593-46E9-9BB5-6976E22048AA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BC16E6-79DF-472F-B4AA-8A3817D93EA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075823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31183-A593-46E9-9BB5-6976E22048AA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BC16E6-79DF-472F-B4AA-8A3817D93EA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659825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31183-A593-46E9-9BB5-6976E22048AA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BC16E6-79DF-472F-B4AA-8A3817D93EA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877705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31183-A593-46E9-9BB5-6976E22048AA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BC16E6-79DF-472F-B4AA-8A3817D93EA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28849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31183-A593-46E9-9BB5-6976E22048AA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BC16E6-79DF-472F-B4AA-8A3817D93EA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70100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31183-A593-46E9-9BB5-6976E22048AA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BC16E6-79DF-472F-B4AA-8A3817D93EA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980735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31183-A593-46E9-9BB5-6976E22048AA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BC16E6-79DF-472F-B4AA-8A3817D93EA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557212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31183-A593-46E9-9BB5-6976E22048AA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BC16E6-79DF-472F-B4AA-8A3817D93EA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52174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31183-A593-46E9-9BB5-6976E22048AA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BC16E6-79DF-472F-B4AA-8A3817D93EA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425548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31183-A593-46E9-9BB5-6976E22048AA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BC16E6-79DF-472F-B4AA-8A3817D93EA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946911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131183-A593-46E9-9BB5-6976E22048AA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BC16E6-79DF-472F-B4AA-8A3817D93EA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23801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63" name="Rectangle 62">
            <a:extLst>
              <a:ext uri="{FF2B5EF4-FFF2-40B4-BE49-F238E27FC236}">
                <a16:creationId xmlns:a16="http://schemas.microsoft.com/office/drawing/2014/main" xmlns="" id="{FD8F1113-2E3C-46E3-B54F-B7F421EEFD1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5" name="Group 64">
            <a:extLst>
              <a:ext uri="{FF2B5EF4-FFF2-40B4-BE49-F238E27FC236}">
                <a16:creationId xmlns:a16="http://schemas.microsoft.com/office/drawing/2014/main" xmlns="" id="{465DDECC-A11E-434E-87B2-8997CD3832F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66" name="Freeform 5">
              <a:extLst>
                <a:ext uri="{FF2B5EF4-FFF2-40B4-BE49-F238E27FC236}">
                  <a16:creationId xmlns:a16="http://schemas.microsoft.com/office/drawing/2014/main" xmlns="" id="{B54A4D14-513F-4121-92D3-5CCB46896211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-329674" y="1298404"/>
              <a:ext cx="9702800" cy="5573512"/>
            </a:xfrm>
            <a:custGeom>
              <a:avLst/>
              <a:gdLst>
                <a:gd name="T0" fmla="*/ 1752 w 2038"/>
                <a:gd name="T1" fmla="*/ 1169 h 1169"/>
                <a:gd name="T2" fmla="*/ 1487 w 2038"/>
                <a:gd name="T3" fmla="*/ 334 h 1169"/>
                <a:gd name="T4" fmla="*/ 860 w 2038"/>
                <a:gd name="T5" fmla="*/ 22 h 1169"/>
                <a:gd name="T6" fmla="*/ 199 w 2038"/>
                <a:gd name="T7" fmla="*/ 318 h 1169"/>
                <a:gd name="T8" fmla="*/ 399 w 2038"/>
                <a:gd name="T9" fmla="*/ 1165 h 11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7" name="Freeform 6">
              <a:extLst>
                <a:ext uri="{FF2B5EF4-FFF2-40B4-BE49-F238E27FC236}">
                  <a16:creationId xmlns:a16="http://schemas.microsoft.com/office/drawing/2014/main" xmlns="" id="{6C3411F1-AD17-499D-AFEF-2F300F6DF0F3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670451" y="2018236"/>
              <a:ext cx="7373938" cy="4848892"/>
            </a:xfrm>
            <a:custGeom>
              <a:avLst/>
              <a:gdLst>
                <a:gd name="T0" fmla="*/ 1025 w 1549"/>
                <a:gd name="T1" fmla="*/ 1016 h 1017"/>
                <a:gd name="T2" fmla="*/ 1443 w 1549"/>
                <a:gd name="T3" fmla="*/ 592 h 1017"/>
                <a:gd name="T4" fmla="*/ 782 w 1549"/>
                <a:gd name="T5" fmla="*/ 53 h 1017"/>
                <a:gd name="T6" fmla="*/ 150 w 1549"/>
                <a:gd name="T7" fmla="*/ 329 h 1017"/>
                <a:gd name="T8" fmla="*/ 477 w 1549"/>
                <a:gd name="T9" fmla="*/ 1017 h 10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8" name="Freeform 7">
              <a:extLst>
                <a:ext uri="{FF2B5EF4-FFF2-40B4-BE49-F238E27FC236}">
                  <a16:creationId xmlns:a16="http://schemas.microsoft.com/office/drawing/2014/main" xmlns="" id="{60BF2CBE-B1E9-4C42-89DC-C35E4E651648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251351" y="1788400"/>
              <a:ext cx="8035925" cy="5083516"/>
            </a:xfrm>
            <a:custGeom>
              <a:avLst/>
              <a:gdLst>
                <a:gd name="T0" fmla="*/ 1302 w 1688"/>
                <a:gd name="T1" fmla="*/ 1066 h 1066"/>
                <a:gd name="T2" fmla="*/ 1613 w 1688"/>
                <a:gd name="T3" fmla="*/ 850 h 1066"/>
                <a:gd name="T4" fmla="*/ 1517 w 1688"/>
                <a:gd name="T5" fmla="*/ 471 h 1066"/>
                <a:gd name="T6" fmla="*/ 798 w 1688"/>
                <a:gd name="T7" fmla="*/ 28 h 1066"/>
                <a:gd name="T8" fmla="*/ 181 w 1688"/>
                <a:gd name="T9" fmla="*/ 333 h 1066"/>
                <a:gd name="T10" fmla="*/ 420 w 1688"/>
                <a:gd name="T11" fmla="*/ 1066 h 10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9" name="Freeform 8">
              <a:extLst>
                <a:ext uri="{FF2B5EF4-FFF2-40B4-BE49-F238E27FC236}">
                  <a16:creationId xmlns:a16="http://schemas.microsoft.com/office/drawing/2014/main" xmlns="" id="{72C95A87-DCDB-41C4-B774-744B3ECBE8C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-1061" y="549842"/>
              <a:ext cx="10334625" cy="6322075"/>
            </a:xfrm>
            <a:custGeom>
              <a:avLst/>
              <a:gdLst>
                <a:gd name="T0" fmla="*/ 1873 w 2171"/>
                <a:gd name="T1" fmla="*/ 1326 h 1326"/>
                <a:gd name="T2" fmla="*/ 1609 w 2171"/>
                <a:gd name="T3" fmla="*/ 473 h 1326"/>
                <a:gd name="T4" fmla="*/ 880 w 2171"/>
                <a:gd name="T5" fmla="*/ 63 h 1326"/>
                <a:gd name="T6" fmla="*/ 0 w 2171"/>
                <a:gd name="T7" fmla="*/ 423 h 13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0" name="Freeform 9">
              <a:extLst>
                <a:ext uri="{FF2B5EF4-FFF2-40B4-BE49-F238E27FC236}">
                  <a16:creationId xmlns:a16="http://schemas.microsoft.com/office/drawing/2014/main" xmlns="" id="{BCB97515-32FF-43A6-A51C-B140193ABB66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3701" y="6186246"/>
              <a:ext cx="504825" cy="681527"/>
            </a:xfrm>
            <a:custGeom>
              <a:avLst/>
              <a:gdLst>
                <a:gd name="T0" fmla="*/ 0 w 106"/>
                <a:gd name="T1" fmla="*/ 0 h 143"/>
                <a:gd name="T2" fmla="*/ 106 w 106"/>
                <a:gd name="T3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1" name="Freeform 10">
              <a:extLst>
                <a:ext uri="{FF2B5EF4-FFF2-40B4-BE49-F238E27FC236}">
                  <a16:creationId xmlns:a16="http://schemas.microsoft.com/office/drawing/2014/main" xmlns="" id="{9C6379D3-7045-4B76-9409-6D23D753D054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-1061" y="-51881"/>
              <a:ext cx="11091863" cy="6923796"/>
            </a:xfrm>
            <a:custGeom>
              <a:avLst/>
              <a:gdLst>
                <a:gd name="T0" fmla="*/ 2046 w 2330"/>
                <a:gd name="T1" fmla="*/ 1452 h 1452"/>
                <a:gd name="T2" fmla="*/ 1813 w 2330"/>
                <a:gd name="T3" fmla="*/ 601 h 1452"/>
                <a:gd name="T4" fmla="*/ 956 w 2330"/>
                <a:gd name="T5" fmla="*/ 97 h 1452"/>
                <a:gd name="T6" fmla="*/ 0 w 2330"/>
                <a:gd name="T7" fmla="*/ 366 h 14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2" name="Freeform 11">
              <a:extLst>
                <a:ext uri="{FF2B5EF4-FFF2-40B4-BE49-F238E27FC236}">
                  <a16:creationId xmlns:a16="http://schemas.microsoft.com/office/drawing/2014/main" xmlns="" id="{7C324CDD-B30F-47DD-8627-E2171D5E8399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5426601" y="5579"/>
              <a:ext cx="5788025" cy="6847184"/>
            </a:xfrm>
            <a:custGeom>
              <a:avLst/>
              <a:gdLst>
                <a:gd name="T0" fmla="*/ 1094 w 1216"/>
                <a:gd name="T1" fmla="*/ 1436 h 1436"/>
                <a:gd name="T2" fmla="*/ 709 w 1216"/>
                <a:gd name="T3" fmla="*/ 551 h 1436"/>
                <a:gd name="T4" fmla="*/ 0 w 1216"/>
                <a:gd name="T5" fmla="*/ 0 h 14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3" name="Freeform 12">
              <a:extLst>
                <a:ext uri="{FF2B5EF4-FFF2-40B4-BE49-F238E27FC236}">
                  <a16:creationId xmlns:a16="http://schemas.microsoft.com/office/drawing/2014/main" xmlns="" id="{61B1C1DE-4201-4989-BE65-41ADC2472550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-1061" y="5579"/>
              <a:ext cx="1057275" cy="614491"/>
            </a:xfrm>
            <a:custGeom>
              <a:avLst/>
              <a:gdLst>
                <a:gd name="T0" fmla="*/ 222 w 222"/>
                <a:gd name="T1" fmla="*/ 0 h 129"/>
                <a:gd name="T2" fmla="*/ 0 w 222"/>
                <a:gd name="T3" fmla="*/ 129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4" name="Freeform 13">
              <a:extLst>
                <a:ext uri="{FF2B5EF4-FFF2-40B4-BE49-F238E27FC236}">
                  <a16:creationId xmlns:a16="http://schemas.microsoft.com/office/drawing/2014/main" xmlns="" id="{0A9092BE-A36C-4833-8E71-2850F4AF7C3F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5821889" y="5579"/>
              <a:ext cx="5588000" cy="6866337"/>
            </a:xfrm>
            <a:custGeom>
              <a:avLst/>
              <a:gdLst>
                <a:gd name="T0" fmla="*/ 1067 w 1174"/>
                <a:gd name="T1" fmla="*/ 1440 h 1440"/>
                <a:gd name="T2" fmla="*/ 698 w 1174"/>
                <a:gd name="T3" fmla="*/ 577 h 1440"/>
                <a:gd name="T4" fmla="*/ 0 w 1174"/>
                <a:gd name="T5" fmla="*/ 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5" name="Freeform 14">
              <a:extLst>
                <a:ext uri="{FF2B5EF4-FFF2-40B4-BE49-F238E27FC236}">
                  <a16:creationId xmlns:a16="http://schemas.microsoft.com/office/drawing/2014/main" xmlns="" id="{806398CC-D327-4E06-838C-31119BD56F81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3701" y="790"/>
              <a:ext cx="595313" cy="352734"/>
            </a:xfrm>
            <a:custGeom>
              <a:avLst/>
              <a:gdLst>
                <a:gd name="T0" fmla="*/ 125 w 125"/>
                <a:gd name="T1" fmla="*/ 0 h 74"/>
                <a:gd name="T2" fmla="*/ 0 w 125"/>
                <a:gd name="T3" fmla="*/ 74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6" name="Freeform 15">
              <a:extLst>
                <a:ext uri="{FF2B5EF4-FFF2-40B4-BE49-F238E27FC236}">
                  <a16:creationId xmlns:a16="http://schemas.microsoft.com/office/drawing/2014/main" xmlns="" id="{1E3F0C5B-76A9-4A8F-A1CB-35C0DE83A830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6012389" y="5579"/>
              <a:ext cx="5497513" cy="6866337"/>
            </a:xfrm>
            <a:custGeom>
              <a:avLst/>
              <a:gdLst>
                <a:gd name="T0" fmla="*/ 1056 w 1155"/>
                <a:gd name="T1" fmla="*/ 1440 h 1440"/>
                <a:gd name="T2" fmla="*/ 686 w 1155"/>
                <a:gd name="T3" fmla="*/ 580 h 1440"/>
                <a:gd name="T4" fmla="*/ 0 w 1155"/>
                <a:gd name="T5" fmla="*/ 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7" name="Freeform 16">
              <a:extLst>
                <a:ext uri="{FF2B5EF4-FFF2-40B4-BE49-F238E27FC236}">
                  <a16:creationId xmlns:a16="http://schemas.microsoft.com/office/drawing/2014/main" xmlns="" id="{70A741CC-E736-448A-A94E-5C8BB9711DCD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-1061" y="5579"/>
              <a:ext cx="357188" cy="213875"/>
            </a:xfrm>
            <a:custGeom>
              <a:avLst/>
              <a:gdLst>
                <a:gd name="T0" fmla="*/ 75 w 75"/>
                <a:gd name="T1" fmla="*/ 0 h 45"/>
                <a:gd name="T2" fmla="*/ 0 w 75"/>
                <a:gd name="T3" fmla="*/ 45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8" name="Freeform 17">
              <a:extLst>
                <a:ext uri="{FF2B5EF4-FFF2-40B4-BE49-F238E27FC236}">
                  <a16:creationId xmlns:a16="http://schemas.microsoft.com/office/drawing/2014/main" xmlns="" id="{202722D1-549B-407E-BF75-2A1E8DB5BAD2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6210826" y="790"/>
              <a:ext cx="5522913" cy="6871126"/>
            </a:xfrm>
            <a:custGeom>
              <a:avLst/>
              <a:gdLst>
                <a:gd name="T0" fmla="*/ 1053 w 1160"/>
                <a:gd name="T1" fmla="*/ 1441 h 1441"/>
                <a:gd name="T2" fmla="*/ 705 w 1160"/>
                <a:gd name="T3" fmla="*/ 599 h 1441"/>
                <a:gd name="T4" fmla="*/ 0 w 1160"/>
                <a:gd name="T5" fmla="*/ 0 h 14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9" name="Freeform 18">
              <a:extLst>
                <a:ext uri="{FF2B5EF4-FFF2-40B4-BE49-F238E27FC236}">
                  <a16:creationId xmlns:a16="http://schemas.microsoft.com/office/drawing/2014/main" xmlns="" id="{5CA8D742-18BD-41B5-9C00-FCFFAED2575E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6463239" y="5579"/>
              <a:ext cx="5413375" cy="6866337"/>
            </a:xfrm>
            <a:custGeom>
              <a:avLst/>
              <a:gdLst>
                <a:gd name="T0" fmla="*/ 1040 w 1137"/>
                <a:gd name="T1" fmla="*/ 1440 h 1440"/>
                <a:gd name="T2" fmla="*/ 698 w 1137"/>
                <a:gd name="T3" fmla="*/ 611 h 1440"/>
                <a:gd name="T4" fmla="*/ 0 w 1137"/>
                <a:gd name="T5" fmla="*/ 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" name="Freeform 19">
              <a:extLst>
                <a:ext uri="{FF2B5EF4-FFF2-40B4-BE49-F238E27FC236}">
                  <a16:creationId xmlns:a16="http://schemas.microsoft.com/office/drawing/2014/main" xmlns="" id="{8BF81081-4C33-488E-A37E-B95567D0BFA1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6877576" y="5579"/>
              <a:ext cx="5037138" cy="6861550"/>
            </a:xfrm>
            <a:custGeom>
              <a:avLst/>
              <a:gdLst>
                <a:gd name="T0" fmla="*/ 1011 w 1058"/>
                <a:gd name="T1" fmla="*/ 1439 h 1439"/>
                <a:gd name="T2" fmla="*/ 648 w 1058"/>
                <a:gd name="T3" fmla="*/ 617 h 1439"/>
                <a:gd name="T4" fmla="*/ 0 w 1058"/>
                <a:gd name="T5" fmla="*/ 0 h 1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1" name="Freeform 20">
              <a:extLst>
                <a:ext uri="{FF2B5EF4-FFF2-40B4-BE49-F238E27FC236}">
                  <a16:creationId xmlns:a16="http://schemas.microsoft.com/office/drawing/2014/main" xmlns="" id="{462F0DE0-CEBA-420B-8032-FB60893B8E16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8768289" y="5579"/>
              <a:ext cx="3417888" cy="2742066"/>
            </a:xfrm>
            <a:custGeom>
              <a:avLst/>
              <a:gdLst>
                <a:gd name="T0" fmla="*/ 718 w 718"/>
                <a:gd name="T1" fmla="*/ 575 h 575"/>
                <a:gd name="T2" fmla="*/ 0 w 718"/>
                <a:gd name="T3" fmla="*/ 0 h 5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2" name="Freeform 21">
              <a:extLst>
                <a:ext uri="{FF2B5EF4-FFF2-40B4-BE49-F238E27FC236}">
                  <a16:creationId xmlns:a16="http://schemas.microsoft.com/office/drawing/2014/main" xmlns="" id="{79C8D19E-E3D6-45A6-BCA2-5918A37D7ACC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9235014" y="10367"/>
              <a:ext cx="2951163" cy="2555325"/>
            </a:xfrm>
            <a:custGeom>
              <a:avLst/>
              <a:gdLst>
                <a:gd name="T0" fmla="*/ 620 w 620"/>
                <a:gd name="T1" fmla="*/ 536 h 536"/>
                <a:gd name="T2" fmla="*/ 0 w 620"/>
                <a:gd name="T3" fmla="*/ 0 h 5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3" name="Freeform 22">
              <a:extLst>
                <a:ext uri="{FF2B5EF4-FFF2-40B4-BE49-F238E27FC236}">
                  <a16:creationId xmlns:a16="http://schemas.microsoft.com/office/drawing/2014/main" xmlns="" id="{43280283-E04A-43CA-BFA1-F285486A2F00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10020826" y="5579"/>
              <a:ext cx="2165350" cy="1358265"/>
            </a:xfrm>
            <a:custGeom>
              <a:avLst/>
              <a:gdLst>
                <a:gd name="T0" fmla="*/ 0 w 455"/>
                <a:gd name="T1" fmla="*/ 0 h 285"/>
                <a:gd name="T2" fmla="*/ 455 w 455"/>
                <a:gd name="T3" fmla="*/ 285 h 2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4" name="Freeform 23">
              <a:extLst>
                <a:ext uri="{FF2B5EF4-FFF2-40B4-BE49-F238E27FC236}">
                  <a16:creationId xmlns:a16="http://schemas.microsoft.com/office/drawing/2014/main" xmlns="" id="{38328CB6-0FC5-4AEA-BC7E-489267CB6F19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11290826" y="5579"/>
              <a:ext cx="895350" cy="534687"/>
            </a:xfrm>
            <a:custGeom>
              <a:avLst/>
              <a:gdLst>
                <a:gd name="T0" fmla="*/ 0 w 188"/>
                <a:gd name="T1" fmla="*/ 0 h 112"/>
                <a:gd name="T2" fmla="*/ 188 w 188"/>
                <a:gd name="T3" fmla="*/ 112 h 1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26971" y="4822262"/>
            <a:ext cx="8081960" cy="522636"/>
          </a:xfrm>
        </p:spPr>
        <p:txBody>
          <a:bodyPr>
            <a:noAutofit/>
          </a:bodyPr>
          <a:lstStyle/>
          <a:p>
            <a:r>
              <a:rPr lang="hu-HU" sz="4400" b="1" dirty="0">
                <a:latin typeface="Candara" panose="020E0502030303020204" pitchFamily="34" charset="0"/>
              </a:rPr>
              <a:t>A határozott névelő: a / az</a:t>
            </a:r>
            <a:endParaRPr lang="tr-TR" sz="4400" b="1" dirty="0">
              <a:latin typeface="Candara" panose="020E0502030303020204" pitchFamily="34" charset="0"/>
            </a:endParaRPr>
          </a:p>
        </p:txBody>
      </p:sp>
      <p:sp>
        <p:nvSpPr>
          <p:cNvPr id="86" name="Isosceles Triangle 39">
            <a:extLst>
              <a:ext uri="{FF2B5EF4-FFF2-40B4-BE49-F238E27FC236}">
                <a16:creationId xmlns:a16="http://schemas.microsoft.com/office/drawing/2014/main" xmlns="" id="{4F37E7FB-7372-47E3-914E-7CF7E94B1C4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0800000">
            <a:off x="5892384" y="4386808"/>
            <a:ext cx="407233" cy="351063"/>
          </a:xfrm>
          <a:prstGeom prst="triangl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8" name="Rectangle 87">
            <a:extLst>
              <a:ext uri="{FF2B5EF4-FFF2-40B4-BE49-F238E27FC236}">
                <a16:creationId xmlns:a16="http://schemas.microsoft.com/office/drawing/2014/main" xmlns="" id="{16E168E2-3256-43A5-9298-9E5A6AE8F73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3052847" y="954593"/>
            <a:ext cx="6086306" cy="3432215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5943600" y="3678382"/>
            <a:ext cx="5424054" cy="100791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hu-HU" sz="4000" dirty="0">
              <a:latin typeface="Candara" panose="020E0502030303020204" pitchFamily="34" charset="0"/>
            </a:endParaRPr>
          </a:p>
        </p:txBody>
      </p:sp>
      <p:sp>
        <p:nvSpPr>
          <p:cNvPr id="6" name="Subtitle 2"/>
          <p:cNvSpPr txBox="1">
            <a:spLocks/>
          </p:cNvSpPr>
          <p:nvPr/>
        </p:nvSpPr>
        <p:spPr>
          <a:xfrm>
            <a:off x="28164" y="5675286"/>
            <a:ext cx="12365324" cy="9144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hu-HU" sz="2500" dirty="0">
                <a:latin typeface="Candara" panose="020E0502030303020204" pitchFamily="34" charset="0"/>
              </a:rPr>
              <a:t>1. betű mássalhangzó (b,c, cs, d, dz, dzs, f, g, h, j, k, l, ly, m, n, ny, p, r, s, sz, z, zs, v, w) </a:t>
            </a:r>
            <a:r>
              <a:rPr lang="hu-HU" sz="2500" dirty="0">
                <a:latin typeface="Candara" panose="020E0502030303020204" pitchFamily="34" charset="0"/>
                <a:sym typeface="Wingdings" panose="05000000000000000000" pitchFamily="2" charset="2"/>
              </a:rPr>
              <a:t> </a:t>
            </a:r>
            <a:r>
              <a:rPr lang="hu-HU" sz="2500" u="sng" dirty="0">
                <a:latin typeface="Candara" panose="020E0502030303020204" pitchFamily="34" charset="0"/>
                <a:sym typeface="Wingdings" panose="05000000000000000000" pitchFamily="2" charset="2"/>
              </a:rPr>
              <a:t>a</a:t>
            </a:r>
          </a:p>
          <a:p>
            <a:r>
              <a:rPr lang="hu-HU" sz="2500" dirty="0">
                <a:latin typeface="Candara" panose="020E0502030303020204" pitchFamily="34" charset="0"/>
                <a:sym typeface="Wingdings" panose="05000000000000000000" pitchFamily="2" charset="2"/>
              </a:rPr>
              <a:t>1. betű magánhangzó (a, á, e, é, i, í, o, ó, ö, ő, ü, ű)  </a:t>
            </a:r>
            <a:r>
              <a:rPr lang="hu-HU" sz="2500" u="sng" dirty="0">
                <a:latin typeface="Candara" panose="020E0502030303020204" pitchFamily="34" charset="0"/>
                <a:sym typeface="Wingdings" panose="05000000000000000000" pitchFamily="2" charset="2"/>
              </a:rPr>
              <a:t>az</a:t>
            </a:r>
            <a:r>
              <a:rPr lang="hu-HU" sz="2500" u="sng" dirty="0">
                <a:latin typeface="Candara" panose="020E0502030303020204" pitchFamily="34" charset="0"/>
              </a:rPr>
              <a:t> </a:t>
            </a:r>
            <a:endParaRPr lang="tr-TR" sz="2500" u="sng" dirty="0">
              <a:latin typeface="Candara" panose="020E0502030303020204" pitchFamily="34" charset="0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14903637"/>
              </p:ext>
            </p:extLst>
          </p:nvPr>
        </p:nvGraphicFramePr>
        <p:xfrm>
          <a:off x="3966597" y="1120792"/>
          <a:ext cx="4258807" cy="3099819"/>
        </p:xfrm>
        <a:graphic>
          <a:graphicData uri="http://schemas.openxmlformats.org/drawingml/2006/table">
            <a:tbl>
              <a:tblPr firstRow="1" bandRow="1">
                <a:noFill/>
                <a:tableStyleId>{3B4B98B0-60AC-42C2-AFA5-B58CD77FA1E5}</a:tableStyleId>
              </a:tblPr>
              <a:tblGrid>
                <a:gridCol w="1629173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629634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447967">
                <a:tc>
                  <a:txBody>
                    <a:bodyPr/>
                    <a:lstStyle/>
                    <a:p>
                      <a:pPr algn="ctr"/>
                      <a:r>
                        <a:rPr lang="hu-HU" sz="1200" b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a</a:t>
                      </a:r>
                      <a:endParaRPr lang="tr-TR" sz="1200" b="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Candara" panose="020E0502030303020204" pitchFamily="34" charset="0"/>
                      </a:endParaRPr>
                    </a:p>
                  </a:txBody>
                  <a:tcPr marL="165913" marR="124435" marT="82957" marB="82957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solidFill>
                        <a:srgbClr val="C7C6C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200" b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zászló</a:t>
                      </a:r>
                      <a:endParaRPr lang="tr-TR" sz="1200" b="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Candara" panose="020E0502030303020204" pitchFamily="34" charset="0"/>
                      </a:endParaRPr>
                    </a:p>
                  </a:txBody>
                  <a:tcPr marL="165913" marR="124435" marT="82957" marB="82957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solidFill>
                        <a:srgbClr val="C7C6C1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8836">
                <a:tc>
                  <a:txBody>
                    <a:bodyPr/>
                    <a:lstStyle/>
                    <a:p>
                      <a:pPr algn="ctr"/>
                      <a:r>
                        <a:rPr lang="hu-HU" sz="120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az</a:t>
                      </a:r>
                      <a:endParaRPr lang="tr-TR" sz="120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Candara" panose="020E0502030303020204" pitchFamily="34" charset="0"/>
                      </a:endParaRPr>
                    </a:p>
                  </a:txBody>
                  <a:tcPr marL="165913" marR="124435" marT="82957" marB="82957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rgbClr val="C7C6C1"/>
                      </a:solidFill>
                      <a:prstDash val="solid"/>
                    </a:lnT>
                    <a:lnB w="9525" cap="flat" cmpd="sng" algn="ctr">
                      <a:solidFill>
                        <a:srgbClr val="C7C6C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elefánt</a:t>
                      </a:r>
                      <a:endParaRPr lang="tr-TR" sz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Candara" panose="020E0502030303020204" pitchFamily="34" charset="0"/>
                      </a:endParaRPr>
                    </a:p>
                  </a:txBody>
                  <a:tcPr marL="165913" marR="124435" marT="82957" marB="82957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rgbClr val="C7C6C1"/>
                      </a:solidFill>
                      <a:prstDash val="solid"/>
                    </a:lnT>
                    <a:lnB w="9525" cap="flat" cmpd="sng" algn="ctr">
                      <a:solidFill>
                        <a:srgbClr val="C7C6C1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78836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sz="1200" kern="120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az</a:t>
                      </a:r>
                      <a:endParaRPr lang="tr-TR" sz="1200" kern="120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Candara" panose="020E0502030303020204" pitchFamily="34" charset="0"/>
                        <a:ea typeface="+mn-ea"/>
                        <a:cs typeface="+mn-cs"/>
                      </a:endParaRPr>
                    </a:p>
                  </a:txBody>
                  <a:tcPr marL="165913" marR="124435" marT="82957" marB="82957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rgbClr val="C7C6C1"/>
                      </a:solidFill>
                      <a:prstDash val="solid"/>
                    </a:lnT>
                    <a:lnB w="9525" cap="flat" cmpd="sng" algn="ctr">
                      <a:solidFill>
                        <a:srgbClr val="C7C6C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20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ország</a:t>
                      </a:r>
                      <a:endParaRPr lang="tr-TR" sz="120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Candara" panose="020E0502030303020204" pitchFamily="34" charset="0"/>
                      </a:endParaRPr>
                    </a:p>
                  </a:txBody>
                  <a:tcPr marL="165913" marR="124435" marT="82957" marB="82957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rgbClr val="C7C6C1"/>
                      </a:solidFill>
                      <a:prstDash val="solid"/>
                    </a:lnT>
                    <a:lnB w="9525" cap="flat" cmpd="sng" algn="ctr">
                      <a:solidFill>
                        <a:srgbClr val="C7C6C1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78836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sz="1200" kern="120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az</a:t>
                      </a:r>
                      <a:endParaRPr lang="tr-TR" sz="1200" kern="120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Candara" panose="020E0502030303020204" pitchFamily="34" charset="0"/>
                        <a:ea typeface="+mn-ea"/>
                        <a:cs typeface="+mn-cs"/>
                      </a:endParaRPr>
                    </a:p>
                  </a:txBody>
                  <a:tcPr marL="165913" marR="124435" marT="82957" marB="82957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rgbClr val="C7C6C1"/>
                      </a:solidFill>
                      <a:prstDash val="solid"/>
                    </a:lnT>
                    <a:lnB w="9525" cap="flat" cmpd="sng" algn="ctr">
                      <a:solidFill>
                        <a:srgbClr val="C7C6C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20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óra</a:t>
                      </a:r>
                      <a:endParaRPr lang="tr-TR" sz="120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Candara" panose="020E0502030303020204" pitchFamily="34" charset="0"/>
                      </a:endParaRPr>
                    </a:p>
                  </a:txBody>
                  <a:tcPr marL="165913" marR="124435" marT="82957" marB="82957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rgbClr val="C7C6C1"/>
                      </a:solidFill>
                      <a:prstDash val="solid"/>
                    </a:lnT>
                    <a:lnB w="9525" cap="flat" cmpd="sng" algn="ctr">
                      <a:solidFill>
                        <a:srgbClr val="C7C6C1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78836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sz="1200" kern="120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a</a:t>
                      </a:r>
                      <a:endParaRPr lang="tr-TR" sz="1200" kern="120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Candara" panose="020E0502030303020204" pitchFamily="34" charset="0"/>
                        <a:ea typeface="+mn-ea"/>
                        <a:cs typeface="+mn-cs"/>
                      </a:endParaRPr>
                    </a:p>
                  </a:txBody>
                  <a:tcPr marL="165913" marR="124435" marT="82957" marB="82957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rgbClr val="C7C6C1"/>
                      </a:solidFill>
                      <a:prstDash val="solid"/>
                    </a:lnT>
                    <a:lnB w="9525" cap="flat" cmpd="sng" algn="ctr">
                      <a:solidFill>
                        <a:srgbClr val="C7C6C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20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zsiráf</a:t>
                      </a:r>
                      <a:endParaRPr lang="tr-TR" sz="120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Candara" panose="020E0502030303020204" pitchFamily="34" charset="0"/>
                      </a:endParaRPr>
                    </a:p>
                  </a:txBody>
                  <a:tcPr marL="165913" marR="124435" marT="82957" marB="82957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rgbClr val="C7C6C1"/>
                      </a:solidFill>
                      <a:prstDash val="solid"/>
                    </a:lnT>
                    <a:lnB w="9525" cap="flat" cmpd="sng" algn="ctr">
                      <a:solidFill>
                        <a:srgbClr val="C7C6C1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78836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sz="1200" kern="120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az</a:t>
                      </a:r>
                      <a:endParaRPr lang="tr-TR" sz="1200" kern="120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Candara" panose="020E0502030303020204" pitchFamily="34" charset="0"/>
                        <a:ea typeface="+mn-ea"/>
                        <a:cs typeface="+mn-cs"/>
                      </a:endParaRPr>
                    </a:p>
                  </a:txBody>
                  <a:tcPr marL="165913" marR="124435" marT="82957" marB="82957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rgbClr val="C7C6C1"/>
                      </a:solidFill>
                      <a:prstDash val="solid"/>
                    </a:lnT>
                    <a:lnB w="9525" cap="flat" cmpd="sng" algn="ctr">
                      <a:solidFill>
                        <a:srgbClr val="C7C6C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üveg</a:t>
                      </a:r>
                      <a:endParaRPr lang="tr-TR" sz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Candara" panose="020E0502030303020204" pitchFamily="34" charset="0"/>
                      </a:endParaRPr>
                    </a:p>
                  </a:txBody>
                  <a:tcPr marL="165913" marR="124435" marT="82957" marB="82957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rgbClr val="C7C6C1"/>
                      </a:solidFill>
                      <a:prstDash val="solid"/>
                    </a:lnT>
                    <a:lnB w="9525" cap="flat" cmpd="sng" algn="ctr">
                      <a:solidFill>
                        <a:srgbClr val="C7C6C1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378836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sz="1200" kern="120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a</a:t>
                      </a:r>
                      <a:endParaRPr lang="tr-TR" sz="1200" kern="120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Candara" panose="020E0502030303020204" pitchFamily="34" charset="0"/>
                        <a:ea typeface="+mn-ea"/>
                        <a:cs typeface="+mn-cs"/>
                      </a:endParaRPr>
                    </a:p>
                  </a:txBody>
                  <a:tcPr marL="165913" marR="124435" marT="82957" marB="82957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rgbClr val="C7C6C1"/>
                      </a:solidFill>
                      <a:prstDash val="solid"/>
                    </a:lnT>
                    <a:lnB w="9525" cap="flat" cmpd="sng" algn="ctr">
                      <a:solidFill>
                        <a:srgbClr val="C7C6C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20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tanár</a:t>
                      </a:r>
                      <a:endParaRPr lang="tr-TR" sz="120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Candara" panose="020E0502030303020204" pitchFamily="34" charset="0"/>
                      </a:endParaRPr>
                    </a:p>
                  </a:txBody>
                  <a:tcPr marL="165913" marR="124435" marT="82957" marB="82957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rgbClr val="C7C6C1"/>
                      </a:solidFill>
                      <a:prstDash val="solid"/>
                    </a:lnT>
                    <a:lnB w="9525" cap="flat" cmpd="sng" algn="ctr">
                      <a:solidFill>
                        <a:srgbClr val="C7C6C1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378836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sz="120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a</a:t>
                      </a:r>
                      <a:endParaRPr lang="tr-TR" sz="1200" b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Candara" panose="020E0502030303020204" pitchFamily="34" charset="0"/>
                      </a:endParaRPr>
                    </a:p>
                  </a:txBody>
                  <a:tcPr marL="165913" marR="124435" marT="82957" marB="82957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rgbClr val="C7C6C1"/>
                      </a:solidFill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hal</a:t>
                      </a:r>
                      <a:endParaRPr lang="tr-TR" sz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Candara" panose="020E0502030303020204" pitchFamily="34" charset="0"/>
                      </a:endParaRPr>
                    </a:p>
                  </a:txBody>
                  <a:tcPr marL="165913" marR="124435" marT="82957" marB="82957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rgbClr val="C7C6C1"/>
                      </a:solidFill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960037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Freeform 5">
            <a:extLst>
              <a:ext uri="{FF2B5EF4-FFF2-40B4-BE49-F238E27FC236}">
                <a16:creationId xmlns:a16="http://schemas.microsoft.com/office/drawing/2014/main" xmlns="" id="{07322A9E-F1EC-405E-8971-BA906EFFCCB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 bwMode="auto">
          <a:xfrm>
            <a:off x="-329674" y="1290909"/>
            <a:ext cx="9702800" cy="5573512"/>
          </a:xfrm>
          <a:custGeom>
            <a:avLst/>
            <a:gdLst>
              <a:gd name="T0" fmla="*/ 1752 w 2038"/>
              <a:gd name="T1" fmla="*/ 1169 h 1169"/>
              <a:gd name="T2" fmla="*/ 1487 w 2038"/>
              <a:gd name="T3" fmla="*/ 334 h 1169"/>
              <a:gd name="T4" fmla="*/ 860 w 2038"/>
              <a:gd name="T5" fmla="*/ 22 h 1169"/>
              <a:gd name="T6" fmla="*/ 199 w 2038"/>
              <a:gd name="T7" fmla="*/ 318 h 1169"/>
              <a:gd name="T8" fmla="*/ 399 w 2038"/>
              <a:gd name="T9" fmla="*/ 1165 h 11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038" h="1169">
                <a:moveTo>
                  <a:pt x="1752" y="1169"/>
                </a:moveTo>
                <a:cubicBezTo>
                  <a:pt x="2038" y="928"/>
                  <a:pt x="1673" y="513"/>
                  <a:pt x="1487" y="334"/>
                </a:cubicBezTo>
                <a:cubicBezTo>
                  <a:pt x="1316" y="170"/>
                  <a:pt x="1099" y="43"/>
                  <a:pt x="860" y="22"/>
                </a:cubicBezTo>
                <a:cubicBezTo>
                  <a:pt x="621" y="0"/>
                  <a:pt x="341" y="128"/>
                  <a:pt x="199" y="318"/>
                </a:cubicBezTo>
                <a:cubicBezTo>
                  <a:pt x="0" y="586"/>
                  <a:pt x="184" y="965"/>
                  <a:pt x="399" y="1165"/>
                </a:cubicBezTo>
              </a:path>
            </a:pathLst>
          </a:custGeom>
          <a:noFill/>
          <a:ln w="9525" cap="flat">
            <a:solidFill>
              <a:schemeClr val="tx1">
                <a:alpha val="20000"/>
              </a:schemeClr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5" name="Freeform 6">
            <a:extLst>
              <a:ext uri="{FF2B5EF4-FFF2-40B4-BE49-F238E27FC236}">
                <a16:creationId xmlns:a16="http://schemas.microsoft.com/office/drawing/2014/main" xmlns="" id="{A5704422-1118-4FD1-95AD-29A064EB80D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 bwMode="auto">
          <a:xfrm>
            <a:off x="670451" y="2010741"/>
            <a:ext cx="7373938" cy="4848892"/>
          </a:xfrm>
          <a:custGeom>
            <a:avLst/>
            <a:gdLst>
              <a:gd name="T0" fmla="*/ 1025 w 1549"/>
              <a:gd name="T1" fmla="*/ 1016 h 1017"/>
              <a:gd name="T2" fmla="*/ 1443 w 1549"/>
              <a:gd name="T3" fmla="*/ 592 h 1017"/>
              <a:gd name="T4" fmla="*/ 782 w 1549"/>
              <a:gd name="T5" fmla="*/ 53 h 1017"/>
              <a:gd name="T6" fmla="*/ 150 w 1549"/>
              <a:gd name="T7" fmla="*/ 329 h 1017"/>
              <a:gd name="T8" fmla="*/ 477 w 1549"/>
              <a:gd name="T9" fmla="*/ 1017 h 101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549" h="1017">
                <a:moveTo>
                  <a:pt x="1025" y="1016"/>
                </a:moveTo>
                <a:cubicBezTo>
                  <a:pt x="1223" y="971"/>
                  <a:pt x="1549" y="857"/>
                  <a:pt x="1443" y="592"/>
                </a:cubicBezTo>
                <a:cubicBezTo>
                  <a:pt x="1344" y="344"/>
                  <a:pt x="1041" y="111"/>
                  <a:pt x="782" y="53"/>
                </a:cubicBezTo>
                <a:cubicBezTo>
                  <a:pt x="545" y="0"/>
                  <a:pt x="275" y="117"/>
                  <a:pt x="150" y="329"/>
                </a:cubicBezTo>
                <a:cubicBezTo>
                  <a:pt x="0" y="584"/>
                  <a:pt x="243" y="911"/>
                  <a:pt x="477" y="1017"/>
                </a:cubicBezTo>
              </a:path>
            </a:pathLst>
          </a:custGeom>
          <a:noFill/>
          <a:ln w="9525" cap="flat">
            <a:solidFill>
              <a:schemeClr val="tx1">
                <a:alpha val="20000"/>
              </a:schemeClr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7" name="Freeform 7">
            <a:extLst>
              <a:ext uri="{FF2B5EF4-FFF2-40B4-BE49-F238E27FC236}">
                <a16:creationId xmlns:a16="http://schemas.microsoft.com/office/drawing/2014/main" xmlns="" id="{A88B2AAA-B805-498E-A9E6-98B88585549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 bwMode="auto">
          <a:xfrm>
            <a:off x="251351" y="1780905"/>
            <a:ext cx="8035925" cy="5083516"/>
          </a:xfrm>
          <a:custGeom>
            <a:avLst/>
            <a:gdLst>
              <a:gd name="T0" fmla="*/ 1302 w 1688"/>
              <a:gd name="T1" fmla="*/ 1066 h 1066"/>
              <a:gd name="T2" fmla="*/ 1613 w 1688"/>
              <a:gd name="T3" fmla="*/ 850 h 1066"/>
              <a:gd name="T4" fmla="*/ 1517 w 1688"/>
              <a:gd name="T5" fmla="*/ 471 h 1066"/>
              <a:gd name="T6" fmla="*/ 798 w 1688"/>
              <a:gd name="T7" fmla="*/ 28 h 1066"/>
              <a:gd name="T8" fmla="*/ 181 w 1688"/>
              <a:gd name="T9" fmla="*/ 333 h 1066"/>
              <a:gd name="T10" fmla="*/ 420 w 1688"/>
              <a:gd name="T11" fmla="*/ 1066 h 106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1688" h="1066">
                <a:moveTo>
                  <a:pt x="1302" y="1066"/>
                </a:moveTo>
                <a:cubicBezTo>
                  <a:pt x="1416" y="1024"/>
                  <a:pt x="1551" y="962"/>
                  <a:pt x="1613" y="850"/>
                </a:cubicBezTo>
                <a:cubicBezTo>
                  <a:pt x="1688" y="715"/>
                  <a:pt x="1606" y="575"/>
                  <a:pt x="1517" y="471"/>
                </a:cubicBezTo>
                <a:cubicBezTo>
                  <a:pt x="1336" y="258"/>
                  <a:pt x="1084" y="62"/>
                  <a:pt x="798" y="28"/>
                </a:cubicBezTo>
                <a:cubicBezTo>
                  <a:pt x="559" y="0"/>
                  <a:pt x="317" y="138"/>
                  <a:pt x="181" y="333"/>
                </a:cubicBezTo>
                <a:cubicBezTo>
                  <a:pt x="0" y="592"/>
                  <a:pt x="191" y="907"/>
                  <a:pt x="420" y="1066"/>
                </a:cubicBezTo>
              </a:path>
            </a:pathLst>
          </a:custGeom>
          <a:noFill/>
          <a:ln w="9525" cap="flat">
            <a:solidFill>
              <a:schemeClr val="tx1">
                <a:alpha val="20000"/>
              </a:schemeClr>
            </a:solidFill>
            <a:prstDash val="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9" name="Freeform 8">
            <a:extLst>
              <a:ext uri="{FF2B5EF4-FFF2-40B4-BE49-F238E27FC236}">
                <a16:creationId xmlns:a16="http://schemas.microsoft.com/office/drawing/2014/main" xmlns="" id="{9B8051E0-19D7-43E1-BFD9-E6DBFEB3A3F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 bwMode="auto">
          <a:xfrm>
            <a:off x="-1061" y="542347"/>
            <a:ext cx="10334625" cy="6322075"/>
          </a:xfrm>
          <a:custGeom>
            <a:avLst/>
            <a:gdLst>
              <a:gd name="T0" fmla="*/ 1873 w 2171"/>
              <a:gd name="T1" fmla="*/ 1326 h 1326"/>
              <a:gd name="T2" fmla="*/ 1609 w 2171"/>
              <a:gd name="T3" fmla="*/ 473 h 1326"/>
              <a:gd name="T4" fmla="*/ 880 w 2171"/>
              <a:gd name="T5" fmla="*/ 63 h 1326"/>
              <a:gd name="T6" fmla="*/ 0 w 2171"/>
              <a:gd name="T7" fmla="*/ 423 h 132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71" h="1326">
                <a:moveTo>
                  <a:pt x="1873" y="1326"/>
                </a:moveTo>
                <a:cubicBezTo>
                  <a:pt x="2171" y="1045"/>
                  <a:pt x="1825" y="678"/>
                  <a:pt x="1609" y="473"/>
                </a:cubicBezTo>
                <a:cubicBezTo>
                  <a:pt x="1406" y="281"/>
                  <a:pt x="1159" y="116"/>
                  <a:pt x="880" y="63"/>
                </a:cubicBezTo>
                <a:cubicBezTo>
                  <a:pt x="545" y="0"/>
                  <a:pt x="214" y="161"/>
                  <a:pt x="0" y="423"/>
                </a:cubicBezTo>
              </a:path>
            </a:pathLst>
          </a:custGeom>
          <a:noFill/>
          <a:ln w="9525" cap="flat">
            <a:solidFill>
              <a:schemeClr val="tx1">
                <a:alpha val="20000"/>
              </a:schemeClr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1" name="Freeform 9">
            <a:extLst>
              <a:ext uri="{FF2B5EF4-FFF2-40B4-BE49-F238E27FC236}">
                <a16:creationId xmlns:a16="http://schemas.microsoft.com/office/drawing/2014/main" xmlns="" id="{4EDB2B02-86A2-46F5-A4BE-B7D9B10411D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 bwMode="auto">
          <a:xfrm>
            <a:off x="3701" y="6178751"/>
            <a:ext cx="504825" cy="681527"/>
          </a:xfrm>
          <a:custGeom>
            <a:avLst/>
            <a:gdLst>
              <a:gd name="T0" fmla="*/ 0 w 106"/>
              <a:gd name="T1" fmla="*/ 0 h 143"/>
              <a:gd name="T2" fmla="*/ 106 w 106"/>
              <a:gd name="T3" fmla="*/ 143 h 143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106" h="143">
                <a:moveTo>
                  <a:pt x="0" y="0"/>
                </a:moveTo>
                <a:cubicBezTo>
                  <a:pt x="35" y="54"/>
                  <a:pt x="70" y="101"/>
                  <a:pt x="106" y="143"/>
                </a:cubicBezTo>
              </a:path>
            </a:pathLst>
          </a:custGeom>
          <a:noFill/>
          <a:ln w="4763" cap="flat">
            <a:solidFill>
              <a:schemeClr val="tx1">
                <a:alpha val="20000"/>
              </a:schemeClr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3" name="Freeform 10">
            <a:extLst>
              <a:ext uri="{FF2B5EF4-FFF2-40B4-BE49-F238E27FC236}">
                <a16:creationId xmlns:a16="http://schemas.microsoft.com/office/drawing/2014/main" xmlns="" id="{43954639-FB5D-41F4-9560-6F6DFE77842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 bwMode="auto">
          <a:xfrm>
            <a:off x="-1061" y="-59376"/>
            <a:ext cx="11091863" cy="6923796"/>
          </a:xfrm>
          <a:custGeom>
            <a:avLst/>
            <a:gdLst>
              <a:gd name="T0" fmla="*/ 2046 w 2330"/>
              <a:gd name="T1" fmla="*/ 1452 h 1452"/>
              <a:gd name="T2" fmla="*/ 1813 w 2330"/>
              <a:gd name="T3" fmla="*/ 601 h 1452"/>
              <a:gd name="T4" fmla="*/ 956 w 2330"/>
              <a:gd name="T5" fmla="*/ 97 h 1452"/>
              <a:gd name="T6" fmla="*/ 0 w 2330"/>
              <a:gd name="T7" fmla="*/ 366 h 145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330" h="1452">
                <a:moveTo>
                  <a:pt x="2046" y="1452"/>
                </a:moveTo>
                <a:cubicBezTo>
                  <a:pt x="2330" y="1153"/>
                  <a:pt x="2049" y="821"/>
                  <a:pt x="1813" y="601"/>
                </a:cubicBezTo>
                <a:cubicBezTo>
                  <a:pt x="1569" y="375"/>
                  <a:pt x="1282" y="179"/>
                  <a:pt x="956" y="97"/>
                </a:cubicBezTo>
                <a:cubicBezTo>
                  <a:pt x="572" y="0"/>
                  <a:pt x="292" y="101"/>
                  <a:pt x="0" y="366"/>
                </a:cubicBezTo>
              </a:path>
            </a:pathLst>
          </a:custGeom>
          <a:noFill/>
          <a:ln w="9525" cap="flat">
            <a:solidFill>
              <a:schemeClr val="tx1">
                <a:alpha val="20000"/>
              </a:schemeClr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5" name="Freeform 12">
            <a:extLst>
              <a:ext uri="{FF2B5EF4-FFF2-40B4-BE49-F238E27FC236}">
                <a16:creationId xmlns:a16="http://schemas.microsoft.com/office/drawing/2014/main" xmlns="" id="{E898931C-0323-41FA-A036-20F818B1FF8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 bwMode="auto">
          <a:xfrm>
            <a:off x="-1061" y="-1916"/>
            <a:ext cx="1057275" cy="614491"/>
          </a:xfrm>
          <a:custGeom>
            <a:avLst/>
            <a:gdLst>
              <a:gd name="T0" fmla="*/ 222 w 222"/>
              <a:gd name="T1" fmla="*/ 0 h 129"/>
              <a:gd name="T2" fmla="*/ 0 w 222"/>
              <a:gd name="T3" fmla="*/ 129 h 129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222" h="129">
                <a:moveTo>
                  <a:pt x="222" y="0"/>
                </a:moveTo>
                <a:cubicBezTo>
                  <a:pt x="152" y="35"/>
                  <a:pt x="76" y="78"/>
                  <a:pt x="0" y="129"/>
                </a:cubicBezTo>
              </a:path>
            </a:pathLst>
          </a:custGeom>
          <a:noFill/>
          <a:ln w="9525" cap="flat">
            <a:solidFill>
              <a:schemeClr val="tx1">
                <a:alpha val="20000"/>
              </a:schemeClr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7" name="Freeform 14">
            <a:extLst>
              <a:ext uri="{FF2B5EF4-FFF2-40B4-BE49-F238E27FC236}">
                <a16:creationId xmlns:a16="http://schemas.microsoft.com/office/drawing/2014/main" xmlns="" id="{89AFE9DD-0792-4B98-B4EB-97ACA17E6AA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 bwMode="auto">
          <a:xfrm>
            <a:off x="3701" y="-6705"/>
            <a:ext cx="595313" cy="352734"/>
          </a:xfrm>
          <a:custGeom>
            <a:avLst/>
            <a:gdLst>
              <a:gd name="T0" fmla="*/ 125 w 125"/>
              <a:gd name="T1" fmla="*/ 0 h 74"/>
              <a:gd name="T2" fmla="*/ 0 w 125"/>
              <a:gd name="T3" fmla="*/ 74 h 74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125" h="74">
                <a:moveTo>
                  <a:pt x="125" y="0"/>
                </a:moveTo>
                <a:cubicBezTo>
                  <a:pt x="85" y="22"/>
                  <a:pt x="43" y="47"/>
                  <a:pt x="0" y="74"/>
                </a:cubicBezTo>
              </a:path>
            </a:pathLst>
          </a:custGeom>
          <a:noFill/>
          <a:ln w="9525" cap="flat">
            <a:solidFill>
              <a:schemeClr val="tx1">
                <a:alpha val="20000"/>
              </a:schemeClr>
            </a:solidFill>
            <a:prstDash val="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9" name="Freeform 16">
            <a:extLst>
              <a:ext uri="{FF2B5EF4-FFF2-40B4-BE49-F238E27FC236}">
                <a16:creationId xmlns:a16="http://schemas.microsoft.com/office/drawing/2014/main" xmlns="" id="{3981F5C4-9AE1-404E-AF44-A4E6DB374F9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 bwMode="auto">
          <a:xfrm>
            <a:off x="-1061" y="-1916"/>
            <a:ext cx="357188" cy="213875"/>
          </a:xfrm>
          <a:custGeom>
            <a:avLst/>
            <a:gdLst>
              <a:gd name="T0" fmla="*/ 75 w 75"/>
              <a:gd name="T1" fmla="*/ 0 h 45"/>
              <a:gd name="T2" fmla="*/ 0 w 75"/>
              <a:gd name="T3" fmla="*/ 45 h 45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75" h="45">
                <a:moveTo>
                  <a:pt x="75" y="0"/>
                </a:moveTo>
                <a:cubicBezTo>
                  <a:pt x="50" y="14"/>
                  <a:pt x="25" y="29"/>
                  <a:pt x="0" y="45"/>
                </a:cubicBezTo>
              </a:path>
            </a:pathLst>
          </a:custGeom>
          <a:noFill/>
          <a:ln w="12700" cap="flat">
            <a:solidFill>
              <a:schemeClr val="tx1">
                <a:alpha val="20000"/>
              </a:schemeClr>
            </a:solidFill>
            <a:prstDash val="dashDot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1" name="Freeform 11">
            <a:extLst>
              <a:ext uri="{FF2B5EF4-FFF2-40B4-BE49-F238E27FC236}">
                <a16:creationId xmlns:a16="http://schemas.microsoft.com/office/drawing/2014/main" xmlns="" id="{763C1781-8726-4FAC-8C45-FF40376BE40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 bwMode="auto">
          <a:xfrm>
            <a:off x="5426601" y="-1916"/>
            <a:ext cx="5788025" cy="6847184"/>
          </a:xfrm>
          <a:custGeom>
            <a:avLst/>
            <a:gdLst>
              <a:gd name="T0" fmla="*/ 1094 w 1216"/>
              <a:gd name="T1" fmla="*/ 1436 h 1436"/>
              <a:gd name="T2" fmla="*/ 709 w 1216"/>
              <a:gd name="T3" fmla="*/ 551 h 1436"/>
              <a:gd name="T4" fmla="*/ 0 w 1216"/>
              <a:gd name="T5" fmla="*/ 0 h 143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216" h="1436">
                <a:moveTo>
                  <a:pt x="1094" y="1436"/>
                </a:moveTo>
                <a:cubicBezTo>
                  <a:pt x="1216" y="1114"/>
                  <a:pt x="904" y="770"/>
                  <a:pt x="709" y="551"/>
                </a:cubicBezTo>
                <a:cubicBezTo>
                  <a:pt x="509" y="327"/>
                  <a:pt x="274" y="127"/>
                  <a:pt x="0" y="0"/>
                </a:cubicBezTo>
              </a:path>
            </a:pathLst>
          </a:custGeom>
          <a:noFill/>
          <a:ln w="9525" cap="flat">
            <a:solidFill>
              <a:schemeClr val="tx1">
                <a:alpha val="20000"/>
              </a:schemeClr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3" name="Freeform 21">
            <a:extLst>
              <a:ext uri="{FF2B5EF4-FFF2-40B4-BE49-F238E27FC236}">
                <a16:creationId xmlns:a16="http://schemas.microsoft.com/office/drawing/2014/main" xmlns="" id="{301491B5-56C7-43DC-A3D9-861EECCA056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 bwMode="auto">
          <a:xfrm>
            <a:off x="9235014" y="2872"/>
            <a:ext cx="2951163" cy="2555325"/>
          </a:xfrm>
          <a:custGeom>
            <a:avLst/>
            <a:gdLst>
              <a:gd name="T0" fmla="*/ 620 w 620"/>
              <a:gd name="T1" fmla="*/ 536 h 536"/>
              <a:gd name="T2" fmla="*/ 0 w 620"/>
              <a:gd name="T3" fmla="*/ 0 h 536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620" h="536">
                <a:moveTo>
                  <a:pt x="620" y="536"/>
                </a:moveTo>
                <a:cubicBezTo>
                  <a:pt x="404" y="314"/>
                  <a:pt x="196" y="138"/>
                  <a:pt x="0" y="0"/>
                </a:cubicBezTo>
              </a:path>
            </a:pathLst>
          </a:custGeom>
          <a:noFill/>
          <a:ln w="9525" cap="flat">
            <a:solidFill>
              <a:schemeClr val="tx1">
                <a:alpha val="20000"/>
              </a:schemeClr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5" name="Freeform 22">
            <a:extLst>
              <a:ext uri="{FF2B5EF4-FFF2-40B4-BE49-F238E27FC236}">
                <a16:creationId xmlns:a16="http://schemas.microsoft.com/office/drawing/2014/main" xmlns="" id="{237E2353-22DF-46E0-A200-FB30F8F394E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 bwMode="auto">
          <a:xfrm>
            <a:off x="10020826" y="-1916"/>
            <a:ext cx="2165350" cy="1358265"/>
          </a:xfrm>
          <a:custGeom>
            <a:avLst/>
            <a:gdLst>
              <a:gd name="T0" fmla="*/ 0 w 455"/>
              <a:gd name="T1" fmla="*/ 0 h 285"/>
              <a:gd name="T2" fmla="*/ 455 w 455"/>
              <a:gd name="T3" fmla="*/ 285 h 285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455" h="285">
                <a:moveTo>
                  <a:pt x="0" y="0"/>
                </a:moveTo>
                <a:cubicBezTo>
                  <a:pt x="153" y="85"/>
                  <a:pt x="308" y="180"/>
                  <a:pt x="455" y="285"/>
                </a:cubicBezTo>
              </a:path>
            </a:pathLst>
          </a:custGeom>
          <a:noFill/>
          <a:ln w="9525" cap="flat">
            <a:solidFill>
              <a:schemeClr val="tx1">
                <a:alpha val="20000"/>
              </a:schemeClr>
            </a:solidFill>
            <a:prstDash val="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7" name="Freeform 23">
            <a:extLst>
              <a:ext uri="{FF2B5EF4-FFF2-40B4-BE49-F238E27FC236}">
                <a16:creationId xmlns:a16="http://schemas.microsoft.com/office/drawing/2014/main" xmlns="" id="{DD6138DB-057B-45F7-A5F4-E7BFDA20D02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 bwMode="auto">
          <a:xfrm>
            <a:off x="11290826" y="-1916"/>
            <a:ext cx="895350" cy="534687"/>
          </a:xfrm>
          <a:custGeom>
            <a:avLst/>
            <a:gdLst>
              <a:gd name="T0" fmla="*/ 0 w 188"/>
              <a:gd name="T1" fmla="*/ 0 h 112"/>
              <a:gd name="T2" fmla="*/ 188 w 188"/>
              <a:gd name="T3" fmla="*/ 112 h 112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188" h="112">
                <a:moveTo>
                  <a:pt x="0" y="0"/>
                </a:moveTo>
                <a:cubicBezTo>
                  <a:pt x="63" y="36"/>
                  <a:pt x="126" y="73"/>
                  <a:pt x="188" y="112"/>
                </a:cubicBezTo>
              </a:path>
            </a:pathLst>
          </a:custGeom>
          <a:noFill/>
          <a:ln w="9525" cap="flat">
            <a:solidFill>
              <a:schemeClr val="tx1">
                <a:alpha val="20000"/>
              </a:schemeClr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9" name="Freeform: Shape 98">
            <a:extLst>
              <a:ext uri="{FF2B5EF4-FFF2-40B4-BE49-F238E27FC236}">
                <a16:creationId xmlns:a16="http://schemas.microsoft.com/office/drawing/2014/main" xmlns="" id="{79A54AB1-B64F-4843-BFAB-81CB74E66B6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20931529">
            <a:off x="752078" y="2218040"/>
            <a:ext cx="4418757" cy="4259609"/>
          </a:xfrm>
          <a:custGeom>
            <a:avLst/>
            <a:gdLst>
              <a:gd name="connsiteX0" fmla="*/ 404107 w 4507111"/>
              <a:gd name="connsiteY0" fmla="*/ 0 h 4344781"/>
              <a:gd name="connsiteX1" fmla="*/ 371857 w 4507111"/>
              <a:gd name="connsiteY1" fmla="*/ 117359 h 4344781"/>
              <a:gd name="connsiteX2" fmla="*/ 307833 w 4507111"/>
              <a:gd name="connsiteY2" fmla="*/ 632970 h 4344781"/>
              <a:gd name="connsiteX3" fmla="*/ 3569418 w 4507111"/>
              <a:gd name="connsiteY3" fmla="*/ 4141149 h 4344781"/>
              <a:gd name="connsiteX4" fmla="*/ 4440861 w 4507111"/>
              <a:gd name="connsiteY4" fmla="*/ 4332480 h 4344781"/>
              <a:gd name="connsiteX5" fmla="*/ 4507111 w 4507111"/>
              <a:gd name="connsiteY5" fmla="*/ 4341752 h 4344781"/>
              <a:gd name="connsiteX6" fmla="*/ 4296045 w 4507111"/>
              <a:gd name="connsiteY6" fmla="*/ 4344781 h 4344781"/>
              <a:gd name="connsiteX7" fmla="*/ 3749565 w 4507111"/>
              <a:gd name="connsiteY7" fmla="*/ 4321853 h 4344781"/>
              <a:gd name="connsiteX8" fmla="*/ 36764 w 4507111"/>
              <a:gd name="connsiteY8" fmla="*/ 1629794 h 4344781"/>
              <a:gd name="connsiteX9" fmla="*/ 300069 w 4507111"/>
              <a:gd name="connsiteY9" fmla="*/ 144750 h 43447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507111" h="4344781">
                <a:moveTo>
                  <a:pt x="404107" y="0"/>
                </a:moveTo>
                <a:lnTo>
                  <a:pt x="371857" y="117359"/>
                </a:lnTo>
                <a:cubicBezTo>
                  <a:pt x="333827" y="278567"/>
                  <a:pt x="311875" y="450459"/>
                  <a:pt x="307833" y="632970"/>
                </a:cubicBezTo>
                <a:cubicBezTo>
                  <a:pt x="264711" y="2579752"/>
                  <a:pt x="2253987" y="3769243"/>
                  <a:pt x="3569418" y="4141149"/>
                </a:cubicBezTo>
                <a:cubicBezTo>
                  <a:pt x="3816061" y="4210881"/>
                  <a:pt x="4114807" y="4279754"/>
                  <a:pt x="4440861" y="4332480"/>
                </a:cubicBezTo>
                <a:lnTo>
                  <a:pt x="4507111" y="4341752"/>
                </a:lnTo>
                <a:lnTo>
                  <a:pt x="4296045" y="4344781"/>
                </a:lnTo>
                <a:cubicBezTo>
                  <a:pt x="4097363" y="4343711"/>
                  <a:pt x="3912623" y="4335104"/>
                  <a:pt x="3749565" y="4321853"/>
                </a:cubicBezTo>
                <a:cubicBezTo>
                  <a:pt x="2445102" y="4215850"/>
                  <a:pt x="356405" y="3466499"/>
                  <a:pt x="36764" y="1629794"/>
                </a:cubicBezTo>
                <a:cubicBezTo>
                  <a:pt x="-63123" y="1055823"/>
                  <a:pt x="45741" y="555869"/>
                  <a:pt x="300069" y="144750"/>
                </a:cubicBezTo>
                <a:close/>
              </a:path>
            </a:pathLst>
          </a:custGeom>
          <a:solidFill>
            <a:schemeClr val="tx1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ckwell" panose="02060603020205020403"/>
              <a:ea typeface="+mn-ea"/>
              <a:cs typeface="+mn-cs"/>
            </a:endParaRPr>
          </a:p>
        </p:txBody>
      </p:sp>
      <p:pic>
        <p:nvPicPr>
          <p:cNvPr id="2052" name="Picture 4" descr="Friends communicating through video call Free Vector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2164" r="1" b="9000"/>
          <a:stretch/>
        </p:blipFill>
        <p:spPr bwMode="auto">
          <a:xfrm>
            <a:off x="921910" y="465243"/>
            <a:ext cx="7761924" cy="5343065"/>
          </a:xfrm>
          <a:custGeom>
            <a:avLst/>
            <a:gdLst/>
            <a:ahLst/>
            <a:cxnLst/>
            <a:rect l="l" t="t" r="r" b="b"/>
            <a:pathLst>
              <a:path w="7761924" h="5343065">
                <a:moveTo>
                  <a:pt x="3025687" y="76"/>
                </a:moveTo>
                <a:cubicBezTo>
                  <a:pt x="3140786" y="756"/>
                  <a:pt x="3256631" y="6055"/>
                  <a:pt x="3372722" y="16088"/>
                </a:cubicBezTo>
                <a:cubicBezTo>
                  <a:pt x="5230178" y="176616"/>
                  <a:pt x="7761924" y="1424594"/>
                  <a:pt x="7761924" y="3316816"/>
                </a:cubicBezTo>
                <a:cubicBezTo>
                  <a:pt x="7646022" y="5237647"/>
                  <a:pt x="4988715" y="5423921"/>
                  <a:pt x="3701109" y="5320611"/>
                </a:cubicBezTo>
                <a:cubicBezTo>
                  <a:pt x="2413504" y="5217301"/>
                  <a:pt x="351800" y="4486992"/>
                  <a:pt x="36290" y="2696959"/>
                </a:cubicBezTo>
                <a:cubicBezTo>
                  <a:pt x="-259500" y="1018804"/>
                  <a:pt x="1299198" y="-10133"/>
                  <a:pt x="3025687" y="76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9" name="Subtitle 2">
            <a:extLst>
              <a:ext uri="{FF2B5EF4-FFF2-40B4-BE49-F238E27FC236}">
                <a16:creationId xmlns:a16="http://schemas.microsoft.com/office/drawing/2014/main" xmlns="" id="{573CB5A9-9028-4463-AA14-B7C1D3FA66F3}"/>
              </a:ext>
            </a:extLst>
          </p:cNvPr>
          <p:cNvSpPr txBox="1">
            <a:spLocks/>
          </p:cNvSpPr>
          <p:nvPr/>
        </p:nvSpPr>
        <p:spPr>
          <a:xfrm>
            <a:off x="-54175" y="6578920"/>
            <a:ext cx="1125401" cy="20398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hu-HU" sz="1400" dirty="0">
                <a:latin typeface="Candara" panose="020E0502030303020204" pitchFamily="34" charset="0"/>
              </a:rPr>
              <a:t>freepik.com</a:t>
            </a:r>
            <a:endParaRPr lang="tr-TR" sz="1400" dirty="0"/>
          </a:p>
          <a:p>
            <a:pPr marL="0" indent="0" algn="ctr">
              <a:buNone/>
            </a:pPr>
            <a:r>
              <a:rPr lang="hu-HU" sz="1400" dirty="0">
                <a:latin typeface="Candara" panose="020E0502030303020204" pitchFamily="34" charset="0"/>
              </a:rPr>
              <a:t> </a:t>
            </a:r>
          </a:p>
          <a:p>
            <a:pPr marL="0" indent="0" algn="ctr">
              <a:buNone/>
            </a:pPr>
            <a:endParaRPr lang="tr-TR" sz="10000" dirty="0">
              <a:latin typeface="Candara" panose="020E0502030303020204" pitchFamily="34" charset="0"/>
            </a:endParaRPr>
          </a:p>
        </p:txBody>
      </p:sp>
      <p:sp>
        <p:nvSpPr>
          <p:cNvPr id="5" name="Subtitle 2"/>
          <p:cNvSpPr txBox="1">
            <a:spLocks/>
          </p:cNvSpPr>
          <p:nvPr/>
        </p:nvSpPr>
        <p:spPr>
          <a:xfrm>
            <a:off x="7377064" y="2812137"/>
            <a:ext cx="4749362" cy="3818531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spcBef>
                <a:spcPct val="0"/>
              </a:spcBef>
              <a:spcAft>
                <a:spcPts val="600"/>
              </a:spcAft>
            </a:pPr>
            <a:r>
              <a:rPr lang="en-US" sz="4000" b="1" dirty="0" err="1">
                <a:latin typeface="Candara" panose="020E0502030303020204" pitchFamily="34" charset="0"/>
                <a:ea typeface="+mj-ea"/>
                <a:cs typeface="+mj-cs"/>
              </a:rPr>
              <a:t>Te</a:t>
            </a:r>
            <a:r>
              <a:rPr lang="en-US" sz="4000" b="1" dirty="0">
                <a:latin typeface="Candara" panose="020E0502030303020204" pitchFamily="34" charset="0"/>
                <a:ea typeface="+mj-ea"/>
                <a:cs typeface="+mj-cs"/>
              </a:rPr>
              <a:t> </a:t>
            </a:r>
            <a:r>
              <a:rPr lang="en-US" sz="4000" b="1" dirty="0" err="1">
                <a:latin typeface="Candara" panose="020E0502030303020204" pitchFamily="34" charset="0"/>
                <a:ea typeface="+mj-ea"/>
                <a:cs typeface="+mj-cs"/>
              </a:rPr>
              <a:t>portugál</a:t>
            </a:r>
            <a:r>
              <a:rPr lang="en-US" sz="4000" b="1" dirty="0">
                <a:latin typeface="Candara" panose="020E0502030303020204" pitchFamily="34" charset="0"/>
                <a:ea typeface="+mj-ea"/>
                <a:cs typeface="+mj-cs"/>
              </a:rPr>
              <a:t> </a:t>
            </a:r>
            <a:r>
              <a:rPr lang="en-US" sz="4000" b="1" dirty="0" err="1">
                <a:latin typeface="Candara" panose="020E0502030303020204" pitchFamily="34" charset="0"/>
                <a:ea typeface="+mj-ea"/>
                <a:cs typeface="+mj-cs"/>
              </a:rPr>
              <a:t>vagy</a:t>
            </a:r>
            <a:r>
              <a:rPr lang="en-US" sz="4000" b="1" dirty="0">
                <a:latin typeface="Candara" panose="020E0502030303020204" pitchFamily="34" charset="0"/>
                <a:ea typeface="+mj-ea"/>
                <a:cs typeface="+mj-cs"/>
              </a:rPr>
              <a:t>?</a:t>
            </a:r>
          </a:p>
          <a:p>
            <a:pPr algn="l">
              <a:spcBef>
                <a:spcPct val="0"/>
              </a:spcBef>
              <a:spcAft>
                <a:spcPts val="600"/>
              </a:spcAft>
            </a:pPr>
            <a:endParaRPr lang="en-US" sz="2200" dirty="0">
              <a:latin typeface="Candara" panose="020E0502030303020204" pitchFamily="34" charset="0"/>
              <a:ea typeface="+mj-ea"/>
              <a:cs typeface="+mj-cs"/>
            </a:endParaRPr>
          </a:p>
          <a:p>
            <a:pPr algn="l">
              <a:spcBef>
                <a:spcPct val="0"/>
              </a:spcBef>
              <a:spcAft>
                <a:spcPts val="600"/>
              </a:spcAft>
            </a:pPr>
            <a:r>
              <a:rPr lang="en-US" sz="2200" dirty="0">
                <a:latin typeface="Candara" panose="020E0502030303020204" pitchFamily="34" charset="0"/>
                <a:ea typeface="+mj-ea"/>
                <a:cs typeface="+mj-cs"/>
              </a:rPr>
              <a:t>+ </a:t>
            </a:r>
            <a:r>
              <a:rPr lang="en-US" sz="2200" dirty="0" err="1">
                <a:latin typeface="Candara" panose="020E0502030303020204" pitchFamily="34" charset="0"/>
                <a:ea typeface="+mj-ea"/>
                <a:cs typeface="+mj-cs"/>
              </a:rPr>
              <a:t>Igen</a:t>
            </a:r>
            <a:r>
              <a:rPr lang="en-US" sz="2200" dirty="0">
                <a:latin typeface="Candara" panose="020E0502030303020204" pitchFamily="34" charset="0"/>
                <a:ea typeface="+mj-ea"/>
                <a:cs typeface="+mj-cs"/>
              </a:rPr>
              <a:t>, </a:t>
            </a:r>
            <a:r>
              <a:rPr lang="en-US" sz="2200" dirty="0" err="1">
                <a:latin typeface="Candara" panose="020E0502030303020204" pitchFamily="34" charset="0"/>
                <a:ea typeface="+mj-ea"/>
                <a:cs typeface="+mj-cs"/>
              </a:rPr>
              <a:t>portugál</a:t>
            </a:r>
            <a:r>
              <a:rPr lang="en-US" sz="2200" dirty="0">
                <a:latin typeface="Candara" panose="020E0502030303020204" pitchFamily="34" charset="0"/>
                <a:ea typeface="+mj-ea"/>
                <a:cs typeface="+mj-cs"/>
              </a:rPr>
              <a:t> </a:t>
            </a:r>
            <a:r>
              <a:rPr lang="en-US" sz="2200" dirty="0" err="1">
                <a:latin typeface="Candara" panose="020E0502030303020204" pitchFamily="34" charset="0"/>
                <a:ea typeface="+mj-ea"/>
                <a:cs typeface="+mj-cs"/>
              </a:rPr>
              <a:t>vagyok</a:t>
            </a:r>
            <a:r>
              <a:rPr lang="en-US" sz="2200" dirty="0">
                <a:latin typeface="Candara" panose="020E0502030303020204" pitchFamily="34" charset="0"/>
                <a:ea typeface="+mj-ea"/>
                <a:cs typeface="+mj-cs"/>
              </a:rPr>
              <a:t>.</a:t>
            </a:r>
          </a:p>
          <a:p>
            <a:pPr algn="l">
              <a:spcBef>
                <a:spcPct val="0"/>
              </a:spcBef>
              <a:spcAft>
                <a:spcPts val="600"/>
              </a:spcAft>
            </a:pPr>
            <a:endParaRPr lang="en-US" sz="2200" dirty="0">
              <a:latin typeface="Candara" panose="020E0502030303020204" pitchFamily="34" charset="0"/>
              <a:ea typeface="+mj-ea"/>
              <a:cs typeface="+mj-cs"/>
            </a:endParaRPr>
          </a:p>
          <a:p>
            <a:pPr algn="l">
              <a:spcBef>
                <a:spcPct val="0"/>
              </a:spcBef>
              <a:spcAft>
                <a:spcPts val="600"/>
              </a:spcAft>
            </a:pPr>
            <a:r>
              <a:rPr lang="en-US" sz="2200" dirty="0">
                <a:latin typeface="Candara" panose="020E0502030303020204" pitchFamily="34" charset="0"/>
                <a:ea typeface="+mj-ea"/>
                <a:cs typeface="+mj-cs"/>
              </a:rPr>
              <a:t>- </a:t>
            </a:r>
            <a:r>
              <a:rPr lang="en-US" sz="2200" dirty="0" err="1">
                <a:latin typeface="Candara" panose="020E0502030303020204" pitchFamily="34" charset="0"/>
                <a:ea typeface="+mj-ea"/>
                <a:cs typeface="+mj-cs"/>
              </a:rPr>
              <a:t>Nem</a:t>
            </a:r>
            <a:r>
              <a:rPr lang="en-US" sz="2200" dirty="0">
                <a:latin typeface="Candara" panose="020E0502030303020204" pitchFamily="34" charset="0"/>
                <a:ea typeface="+mj-ea"/>
                <a:cs typeface="+mj-cs"/>
              </a:rPr>
              <a:t>. </a:t>
            </a:r>
            <a:r>
              <a:rPr lang="en-US" sz="2200" dirty="0" err="1">
                <a:latin typeface="Candara" panose="020E0502030303020204" pitchFamily="34" charset="0"/>
                <a:ea typeface="+mj-ea"/>
                <a:cs typeface="+mj-cs"/>
              </a:rPr>
              <a:t>Nem</a:t>
            </a:r>
            <a:r>
              <a:rPr lang="en-US" sz="2200" dirty="0">
                <a:latin typeface="Candara" panose="020E0502030303020204" pitchFamily="34" charset="0"/>
                <a:ea typeface="+mj-ea"/>
                <a:cs typeface="+mj-cs"/>
              </a:rPr>
              <a:t> </a:t>
            </a:r>
            <a:r>
              <a:rPr lang="en-US" sz="2200" dirty="0" err="1">
                <a:latin typeface="Candara" panose="020E0502030303020204" pitchFamily="34" charset="0"/>
                <a:ea typeface="+mj-ea"/>
                <a:cs typeface="+mj-cs"/>
              </a:rPr>
              <a:t>portugál</a:t>
            </a:r>
            <a:r>
              <a:rPr lang="en-US" sz="2200" dirty="0">
                <a:latin typeface="Candara" panose="020E0502030303020204" pitchFamily="34" charset="0"/>
                <a:ea typeface="+mj-ea"/>
                <a:cs typeface="+mj-cs"/>
              </a:rPr>
              <a:t> </a:t>
            </a:r>
            <a:r>
              <a:rPr lang="en-US" sz="2200" dirty="0" err="1">
                <a:latin typeface="Candara" panose="020E0502030303020204" pitchFamily="34" charset="0"/>
                <a:ea typeface="+mj-ea"/>
                <a:cs typeface="+mj-cs"/>
              </a:rPr>
              <a:t>vagyok</a:t>
            </a:r>
            <a:r>
              <a:rPr lang="en-US" sz="2200" dirty="0">
                <a:latin typeface="Candara" panose="020E0502030303020204" pitchFamily="34" charset="0"/>
                <a:ea typeface="+mj-ea"/>
                <a:cs typeface="+mj-cs"/>
              </a:rPr>
              <a:t>, </a:t>
            </a:r>
            <a:r>
              <a:rPr lang="en-US" sz="2200" dirty="0" err="1">
                <a:latin typeface="Candara" panose="020E0502030303020204" pitchFamily="34" charset="0"/>
                <a:ea typeface="+mj-ea"/>
                <a:cs typeface="+mj-cs"/>
              </a:rPr>
              <a:t>hanem</a:t>
            </a:r>
            <a:r>
              <a:rPr lang="en-US" sz="2200" dirty="0">
                <a:latin typeface="Candara" panose="020E0502030303020204" pitchFamily="34" charset="0"/>
                <a:ea typeface="+mj-ea"/>
                <a:cs typeface="+mj-cs"/>
              </a:rPr>
              <a:t> </a:t>
            </a:r>
            <a:r>
              <a:rPr lang="en-US" sz="2200" dirty="0" err="1">
                <a:latin typeface="Candara" panose="020E0502030303020204" pitchFamily="34" charset="0"/>
                <a:ea typeface="+mj-ea"/>
                <a:cs typeface="+mj-cs"/>
              </a:rPr>
              <a:t>spanyol</a:t>
            </a:r>
            <a:r>
              <a:rPr lang="en-US" sz="2200" dirty="0">
                <a:latin typeface="Candara" panose="020E0502030303020204" pitchFamily="34" charset="0"/>
                <a:ea typeface="+mj-ea"/>
                <a:cs typeface="+mj-cs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8153006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0" name="Rectangle 12">
            <a:extLst>
              <a:ext uri="{FF2B5EF4-FFF2-40B4-BE49-F238E27FC236}">
                <a16:creationId xmlns:a16="http://schemas.microsoft.com/office/drawing/2014/main" xmlns="" id="{FD8F1113-2E3C-46E3-B54F-B7F421EEFD1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1" name="Group 14">
            <a:extLst>
              <a:ext uri="{FF2B5EF4-FFF2-40B4-BE49-F238E27FC236}">
                <a16:creationId xmlns:a16="http://schemas.microsoft.com/office/drawing/2014/main" xmlns="" id="{465DDECC-A11E-434E-87B2-8997CD3832F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16" name="Freeform 5">
              <a:extLst>
                <a:ext uri="{FF2B5EF4-FFF2-40B4-BE49-F238E27FC236}">
                  <a16:creationId xmlns:a16="http://schemas.microsoft.com/office/drawing/2014/main" xmlns="" id="{B54A4D14-513F-4121-92D3-5CCB46896211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-329674" y="1298404"/>
              <a:ext cx="9702800" cy="5573512"/>
            </a:xfrm>
            <a:custGeom>
              <a:avLst/>
              <a:gdLst>
                <a:gd name="T0" fmla="*/ 1752 w 2038"/>
                <a:gd name="T1" fmla="*/ 1169 h 1169"/>
                <a:gd name="T2" fmla="*/ 1487 w 2038"/>
                <a:gd name="T3" fmla="*/ 334 h 1169"/>
                <a:gd name="T4" fmla="*/ 860 w 2038"/>
                <a:gd name="T5" fmla="*/ 22 h 1169"/>
                <a:gd name="T6" fmla="*/ 199 w 2038"/>
                <a:gd name="T7" fmla="*/ 318 h 1169"/>
                <a:gd name="T8" fmla="*/ 399 w 2038"/>
                <a:gd name="T9" fmla="*/ 1165 h 11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6">
              <a:extLst>
                <a:ext uri="{FF2B5EF4-FFF2-40B4-BE49-F238E27FC236}">
                  <a16:creationId xmlns:a16="http://schemas.microsoft.com/office/drawing/2014/main" xmlns="" id="{6C3411F1-AD17-499D-AFEF-2F300F6DF0F3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670451" y="2018236"/>
              <a:ext cx="7373938" cy="4848892"/>
            </a:xfrm>
            <a:custGeom>
              <a:avLst/>
              <a:gdLst>
                <a:gd name="T0" fmla="*/ 1025 w 1549"/>
                <a:gd name="T1" fmla="*/ 1016 h 1017"/>
                <a:gd name="T2" fmla="*/ 1443 w 1549"/>
                <a:gd name="T3" fmla="*/ 592 h 1017"/>
                <a:gd name="T4" fmla="*/ 782 w 1549"/>
                <a:gd name="T5" fmla="*/ 53 h 1017"/>
                <a:gd name="T6" fmla="*/ 150 w 1549"/>
                <a:gd name="T7" fmla="*/ 329 h 1017"/>
                <a:gd name="T8" fmla="*/ 477 w 1549"/>
                <a:gd name="T9" fmla="*/ 1017 h 10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7">
              <a:extLst>
                <a:ext uri="{FF2B5EF4-FFF2-40B4-BE49-F238E27FC236}">
                  <a16:creationId xmlns:a16="http://schemas.microsoft.com/office/drawing/2014/main" xmlns="" id="{60BF2CBE-B1E9-4C42-89DC-C35E4E651648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251351" y="1788400"/>
              <a:ext cx="8035925" cy="5083516"/>
            </a:xfrm>
            <a:custGeom>
              <a:avLst/>
              <a:gdLst>
                <a:gd name="T0" fmla="*/ 1302 w 1688"/>
                <a:gd name="T1" fmla="*/ 1066 h 1066"/>
                <a:gd name="T2" fmla="*/ 1613 w 1688"/>
                <a:gd name="T3" fmla="*/ 850 h 1066"/>
                <a:gd name="T4" fmla="*/ 1517 w 1688"/>
                <a:gd name="T5" fmla="*/ 471 h 1066"/>
                <a:gd name="T6" fmla="*/ 798 w 1688"/>
                <a:gd name="T7" fmla="*/ 28 h 1066"/>
                <a:gd name="T8" fmla="*/ 181 w 1688"/>
                <a:gd name="T9" fmla="*/ 333 h 1066"/>
                <a:gd name="T10" fmla="*/ 420 w 1688"/>
                <a:gd name="T11" fmla="*/ 1066 h 10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8">
              <a:extLst>
                <a:ext uri="{FF2B5EF4-FFF2-40B4-BE49-F238E27FC236}">
                  <a16:creationId xmlns:a16="http://schemas.microsoft.com/office/drawing/2014/main" xmlns="" id="{72C95A87-DCDB-41C4-B774-744B3ECBE8C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-1061" y="549842"/>
              <a:ext cx="10334625" cy="6322075"/>
            </a:xfrm>
            <a:custGeom>
              <a:avLst/>
              <a:gdLst>
                <a:gd name="T0" fmla="*/ 1873 w 2171"/>
                <a:gd name="T1" fmla="*/ 1326 h 1326"/>
                <a:gd name="T2" fmla="*/ 1609 w 2171"/>
                <a:gd name="T3" fmla="*/ 473 h 1326"/>
                <a:gd name="T4" fmla="*/ 880 w 2171"/>
                <a:gd name="T5" fmla="*/ 63 h 1326"/>
                <a:gd name="T6" fmla="*/ 0 w 2171"/>
                <a:gd name="T7" fmla="*/ 423 h 13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9">
              <a:extLst>
                <a:ext uri="{FF2B5EF4-FFF2-40B4-BE49-F238E27FC236}">
                  <a16:creationId xmlns:a16="http://schemas.microsoft.com/office/drawing/2014/main" xmlns="" id="{BCB97515-32FF-43A6-A51C-B140193ABB66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3701" y="6186246"/>
              <a:ext cx="504825" cy="681527"/>
            </a:xfrm>
            <a:custGeom>
              <a:avLst/>
              <a:gdLst>
                <a:gd name="T0" fmla="*/ 0 w 106"/>
                <a:gd name="T1" fmla="*/ 0 h 143"/>
                <a:gd name="T2" fmla="*/ 106 w 106"/>
                <a:gd name="T3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" name="Freeform 10">
              <a:extLst>
                <a:ext uri="{FF2B5EF4-FFF2-40B4-BE49-F238E27FC236}">
                  <a16:creationId xmlns:a16="http://schemas.microsoft.com/office/drawing/2014/main" xmlns="" id="{9C6379D3-7045-4B76-9409-6D23D753D054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-1061" y="-51881"/>
              <a:ext cx="11091863" cy="6923796"/>
            </a:xfrm>
            <a:custGeom>
              <a:avLst/>
              <a:gdLst>
                <a:gd name="T0" fmla="*/ 2046 w 2330"/>
                <a:gd name="T1" fmla="*/ 1452 h 1452"/>
                <a:gd name="T2" fmla="*/ 1813 w 2330"/>
                <a:gd name="T3" fmla="*/ 601 h 1452"/>
                <a:gd name="T4" fmla="*/ 956 w 2330"/>
                <a:gd name="T5" fmla="*/ 97 h 1452"/>
                <a:gd name="T6" fmla="*/ 0 w 2330"/>
                <a:gd name="T7" fmla="*/ 366 h 14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" name="Freeform 11">
              <a:extLst>
                <a:ext uri="{FF2B5EF4-FFF2-40B4-BE49-F238E27FC236}">
                  <a16:creationId xmlns:a16="http://schemas.microsoft.com/office/drawing/2014/main" xmlns="" id="{7C324CDD-B30F-47DD-8627-E2171D5E8399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5426601" y="5579"/>
              <a:ext cx="5788025" cy="6847184"/>
            </a:xfrm>
            <a:custGeom>
              <a:avLst/>
              <a:gdLst>
                <a:gd name="T0" fmla="*/ 1094 w 1216"/>
                <a:gd name="T1" fmla="*/ 1436 h 1436"/>
                <a:gd name="T2" fmla="*/ 709 w 1216"/>
                <a:gd name="T3" fmla="*/ 551 h 1436"/>
                <a:gd name="T4" fmla="*/ 0 w 1216"/>
                <a:gd name="T5" fmla="*/ 0 h 14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" name="Freeform 12">
              <a:extLst>
                <a:ext uri="{FF2B5EF4-FFF2-40B4-BE49-F238E27FC236}">
                  <a16:creationId xmlns:a16="http://schemas.microsoft.com/office/drawing/2014/main" xmlns="" id="{61B1C1DE-4201-4989-BE65-41ADC2472550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-1061" y="5579"/>
              <a:ext cx="1057275" cy="614491"/>
            </a:xfrm>
            <a:custGeom>
              <a:avLst/>
              <a:gdLst>
                <a:gd name="T0" fmla="*/ 222 w 222"/>
                <a:gd name="T1" fmla="*/ 0 h 129"/>
                <a:gd name="T2" fmla="*/ 0 w 222"/>
                <a:gd name="T3" fmla="*/ 129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" name="Freeform 13">
              <a:extLst>
                <a:ext uri="{FF2B5EF4-FFF2-40B4-BE49-F238E27FC236}">
                  <a16:creationId xmlns:a16="http://schemas.microsoft.com/office/drawing/2014/main" xmlns="" id="{0A9092BE-A36C-4833-8E71-2850F4AF7C3F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5821889" y="5579"/>
              <a:ext cx="5588000" cy="6866337"/>
            </a:xfrm>
            <a:custGeom>
              <a:avLst/>
              <a:gdLst>
                <a:gd name="T0" fmla="*/ 1067 w 1174"/>
                <a:gd name="T1" fmla="*/ 1440 h 1440"/>
                <a:gd name="T2" fmla="*/ 698 w 1174"/>
                <a:gd name="T3" fmla="*/ 577 h 1440"/>
                <a:gd name="T4" fmla="*/ 0 w 1174"/>
                <a:gd name="T5" fmla="*/ 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" name="Freeform 14">
              <a:extLst>
                <a:ext uri="{FF2B5EF4-FFF2-40B4-BE49-F238E27FC236}">
                  <a16:creationId xmlns:a16="http://schemas.microsoft.com/office/drawing/2014/main" xmlns="" id="{806398CC-D327-4E06-838C-31119BD56F81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3701" y="790"/>
              <a:ext cx="595313" cy="352734"/>
            </a:xfrm>
            <a:custGeom>
              <a:avLst/>
              <a:gdLst>
                <a:gd name="T0" fmla="*/ 125 w 125"/>
                <a:gd name="T1" fmla="*/ 0 h 74"/>
                <a:gd name="T2" fmla="*/ 0 w 125"/>
                <a:gd name="T3" fmla="*/ 74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5">
              <a:extLst>
                <a:ext uri="{FF2B5EF4-FFF2-40B4-BE49-F238E27FC236}">
                  <a16:creationId xmlns:a16="http://schemas.microsoft.com/office/drawing/2014/main" xmlns="" id="{1E3F0C5B-76A9-4A8F-A1CB-35C0DE83A830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6012389" y="5579"/>
              <a:ext cx="5497513" cy="6866337"/>
            </a:xfrm>
            <a:custGeom>
              <a:avLst/>
              <a:gdLst>
                <a:gd name="T0" fmla="*/ 1056 w 1155"/>
                <a:gd name="T1" fmla="*/ 1440 h 1440"/>
                <a:gd name="T2" fmla="*/ 686 w 1155"/>
                <a:gd name="T3" fmla="*/ 580 h 1440"/>
                <a:gd name="T4" fmla="*/ 0 w 1155"/>
                <a:gd name="T5" fmla="*/ 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16">
              <a:extLst>
                <a:ext uri="{FF2B5EF4-FFF2-40B4-BE49-F238E27FC236}">
                  <a16:creationId xmlns:a16="http://schemas.microsoft.com/office/drawing/2014/main" xmlns="" id="{70A741CC-E736-448A-A94E-5C8BB9711DCD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-1061" y="5579"/>
              <a:ext cx="357188" cy="213875"/>
            </a:xfrm>
            <a:custGeom>
              <a:avLst/>
              <a:gdLst>
                <a:gd name="T0" fmla="*/ 75 w 75"/>
                <a:gd name="T1" fmla="*/ 0 h 45"/>
                <a:gd name="T2" fmla="*/ 0 w 75"/>
                <a:gd name="T3" fmla="*/ 45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17">
              <a:extLst>
                <a:ext uri="{FF2B5EF4-FFF2-40B4-BE49-F238E27FC236}">
                  <a16:creationId xmlns:a16="http://schemas.microsoft.com/office/drawing/2014/main" xmlns="" id="{202722D1-549B-407E-BF75-2A1E8DB5BAD2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6210826" y="790"/>
              <a:ext cx="5522913" cy="6871126"/>
            </a:xfrm>
            <a:custGeom>
              <a:avLst/>
              <a:gdLst>
                <a:gd name="T0" fmla="*/ 1053 w 1160"/>
                <a:gd name="T1" fmla="*/ 1441 h 1441"/>
                <a:gd name="T2" fmla="*/ 705 w 1160"/>
                <a:gd name="T3" fmla="*/ 599 h 1441"/>
                <a:gd name="T4" fmla="*/ 0 w 1160"/>
                <a:gd name="T5" fmla="*/ 0 h 14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" name="Freeform 18">
              <a:extLst>
                <a:ext uri="{FF2B5EF4-FFF2-40B4-BE49-F238E27FC236}">
                  <a16:creationId xmlns:a16="http://schemas.microsoft.com/office/drawing/2014/main" xmlns="" id="{5CA8D742-18BD-41B5-9C00-FCFFAED2575E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6463239" y="5579"/>
              <a:ext cx="5413375" cy="6866337"/>
            </a:xfrm>
            <a:custGeom>
              <a:avLst/>
              <a:gdLst>
                <a:gd name="T0" fmla="*/ 1040 w 1137"/>
                <a:gd name="T1" fmla="*/ 1440 h 1440"/>
                <a:gd name="T2" fmla="*/ 698 w 1137"/>
                <a:gd name="T3" fmla="*/ 611 h 1440"/>
                <a:gd name="T4" fmla="*/ 0 w 1137"/>
                <a:gd name="T5" fmla="*/ 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" name="Freeform 19">
              <a:extLst>
                <a:ext uri="{FF2B5EF4-FFF2-40B4-BE49-F238E27FC236}">
                  <a16:creationId xmlns:a16="http://schemas.microsoft.com/office/drawing/2014/main" xmlns="" id="{8BF81081-4C33-488E-A37E-B95567D0BFA1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6877576" y="5579"/>
              <a:ext cx="5037138" cy="6861550"/>
            </a:xfrm>
            <a:custGeom>
              <a:avLst/>
              <a:gdLst>
                <a:gd name="T0" fmla="*/ 1011 w 1058"/>
                <a:gd name="T1" fmla="*/ 1439 h 1439"/>
                <a:gd name="T2" fmla="*/ 648 w 1058"/>
                <a:gd name="T3" fmla="*/ 617 h 1439"/>
                <a:gd name="T4" fmla="*/ 0 w 1058"/>
                <a:gd name="T5" fmla="*/ 0 h 1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" name="Freeform 20">
              <a:extLst>
                <a:ext uri="{FF2B5EF4-FFF2-40B4-BE49-F238E27FC236}">
                  <a16:creationId xmlns:a16="http://schemas.microsoft.com/office/drawing/2014/main" xmlns="" id="{462F0DE0-CEBA-420B-8032-FB60893B8E16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8768289" y="5579"/>
              <a:ext cx="3417888" cy="2742066"/>
            </a:xfrm>
            <a:custGeom>
              <a:avLst/>
              <a:gdLst>
                <a:gd name="T0" fmla="*/ 718 w 718"/>
                <a:gd name="T1" fmla="*/ 575 h 575"/>
                <a:gd name="T2" fmla="*/ 0 w 718"/>
                <a:gd name="T3" fmla="*/ 0 h 5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2" name="Freeform 21">
              <a:extLst>
                <a:ext uri="{FF2B5EF4-FFF2-40B4-BE49-F238E27FC236}">
                  <a16:creationId xmlns:a16="http://schemas.microsoft.com/office/drawing/2014/main" xmlns="" id="{79C8D19E-E3D6-45A6-BCA2-5918A37D7ACC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9235014" y="10367"/>
              <a:ext cx="2951163" cy="2555325"/>
            </a:xfrm>
            <a:custGeom>
              <a:avLst/>
              <a:gdLst>
                <a:gd name="T0" fmla="*/ 620 w 620"/>
                <a:gd name="T1" fmla="*/ 536 h 536"/>
                <a:gd name="T2" fmla="*/ 0 w 620"/>
                <a:gd name="T3" fmla="*/ 0 h 5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" name="Freeform 22">
              <a:extLst>
                <a:ext uri="{FF2B5EF4-FFF2-40B4-BE49-F238E27FC236}">
                  <a16:creationId xmlns:a16="http://schemas.microsoft.com/office/drawing/2014/main" xmlns="" id="{43280283-E04A-43CA-BFA1-F285486A2F00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10020826" y="5579"/>
              <a:ext cx="2165350" cy="1358265"/>
            </a:xfrm>
            <a:custGeom>
              <a:avLst/>
              <a:gdLst>
                <a:gd name="T0" fmla="*/ 0 w 455"/>
                <a:gd name="T1" fmla="*/ 0 h 285"/>
                <a:gd name="T2" fmla="*/ 455 w 455"/>
                <a:gd name="T3" fmla="*/ 285 h 2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4" name="Freeform 23">
              <a:extLst>
                <a:ext uri="{FF2B5EF4-FFF2-40B4-BE49-F238E27FC236}">
                  <a16:creationId xmlns:a16="http://schemas.microsoft.com/office/drawing/2014/main" xmlns="" id="{38328CB6-0FC5-4AEA-BC7E-489267CB6F19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11290826" y="5579"/>
              <a:ext cx="895350" cy="534687"/>
            </a:xfrm>
            <a:custGeom>
              <a:avLst/>
              <a:gdLst>
                <a:gd name="T0" fmla="*/ 0 w 188"/>
                <a:gd name="T1" fmla="*/ 0 h 112"/>
                <a:gd name="T2" fmla="*/ 188 w 188"/>
                <a:gd name="T3" fmla="*/ 112 h 1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8" name="Subtitle 2"/>
          <p:cNvSpPr txBox="1">
            <a:spLocks/>
          </p:cNvSpPr>
          <p:nvPr/>
        </p:nvSpPr>
        <p:spPr>
          <a:xfrm>
            <a:off x="2088035" y="5717900"/>
            <a:ext cx="8081960" cy="9439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ct val="0"/>
              </a:spcBef>
              <a:spcAft>
                <a:spcPts val="600"/>
              </a:spcAft>
            </a:pPr>
            <a:r>
              <a:rPr lang="en-US" sz="28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  <a:sym typeface="Wingdings" panose="05000000000000000000" pitchFamily="2" charset="2"/>
              </a:rPr>
              <a:t>mély</a:t>
            </a:r>
            <a:r>
              <a:rPr lang="en-US" sz="2800" kern="1200" dirty="0">
                <a:solidFill>
                  <a:schemeClr val="tx1"/>
                </a:solidFill>
                <a:latin typeface="+mj-lt"/>
                <a:ea typeface="+mj-ea"/>
                <a:cs typeface="+mj-cs"/>
                <a:sym typeface="Wingdings" panose="05000000000000000000" pitchFamily="2" charset="2"/>
              </a:rPr>
              <a:t> / </a:t>
            </a:r>
            <a:r>
              <a:rPr lang="en-US" sz="28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  <a:sym typeface="Wingdings" panose="05000000000000000000" pitchFamily="2" charset="2"/>
              </a:rPr>
              <a:t>vegyes</a:t>
            </a:r>
            <a:r>
              <a:rPr lang="en-US" sz="2800" kern="1200" dirty="0">
                <a:solidFill>
                  <a:schemeClr val="tx1"/>
                </a:solidFill>
                <a:latin typeface="+mj-lt"/>
                <a:ea typeface="+mj-ea"/>
                <a:cs typeface="+mj-cs"/>
                <a:sym typeface="Wingdings" panose="05000000000000000000" pitchFamily="2" charset="2"/>
              </a:rPr>
              <a:t> </a:t>
            </a:r>
            <a:r>
              <a:rPr lang="en-US" sz="28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  <a:sym typeface="Wingdings" panose="05000000000000000000" pitchFamily="2" charset="2"/>
              </a:rPr>
              <a:t>nemzetiség</a:t>
            </a:r>
            <a:r>
              <a:rPr lang="en-US" sz="2800" kern="1200" dirty="0">
                <a:solidFill>
                  <a:schemeClr val="tx1"/>
                </a:solidFill>
                <a:latin typeface="+mj-lt"/>
                <a:ea typeface="+mj-ea"/>
                <a:cs typeface="+mj-cs"/>
                <a:sym typeface="Wingdings" panose="05000000000000000000" pitchFamily="2" charset="2"/>
              </a:rPr>
              <a:t> -</a:t>
            </a:r>
            <a:r>
              <a:rPr lang="en-US" sz="2800" u="sng" kern="1200" dirty="0">
                <a:solidFill>
                  <a:schemeClr val="tx1"/>
                </a:solidFill>
                <a:latin typeface="+mj-lt"/>
                <a:ea typeface="+mj-ea"/>
                <a:cs typeface="+mj-cs"/>
                <a:sym typeface="Wingdings" panose="05000000000000000000" pitchFamily="2" charset="2"/>
              </a:rPr>
              <a:t>ul</a:t>
            </a:r>
          </a:p>
          <a:p>
            <a:pPr>
              <a:spcBef>
                <a:spcPct val="0"/>
              </a:spcBef>
              <a:spcAft>
                <a:spcPts val="600"/>
              </a:spcAft>
            </a:pPr>
            <a:r>
              <a:rPr lang="en-US" sz="28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  <a:sym typeface="Wingdings" panose="05000000000000000000" pitchFamily="2" charset="2"/>
              </a:rPr>
              <a:t>magas</a:t>
            </a:r>
            <a:r>
              <a:rPr lang="en-US" sz="2800" kern="1200" dirty="0">
                <a:solidFill>
                  <a:schemeClr val="tx1"/>
                </a:solidFill>
                <a:latin typeface="+mj-lt"/>
                <a:ea typeface="+mj-ea"/>
                <a:cs typeface="+mj-cs"/>
                <a:sym typeface="Wingdings" panose="05000000000000000000" pitchFamily="2" charset="2"/>
              </a:rPr>
              <a:t> </a:t>
            </a:r>
            <a:r>
              <a:rPr lang="en-US" sz="28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  <a:sym typeface="Wingdings" panose="05000000000000000000" pitchFamily="2" charset="2"/>
              </a:rPr>
              <a:t>nemzetiség</a:t>
            </a:r>
            <a:r>
              <a:rPr lang="en-US" sz="2800" kern="1200" dirty="0">
                <a:solidFill>
                  <a:schemeClr val="tx1"/>
                </a:solidFill>
                <a:latin typeface="+mj-lt"/>
                <a:ea typeface="+mj-ea"/>
                <a:cs typeface="+mj-cs"/>
                <a:sym typeface="Wingdings" panose="05000000000000000000" pitchFamily="2" charset="2"/>
              </a:rPr>
              <a:t>  -</a:t>
            </a:r>
            <a:r>
              <a:rPr lang="en-US" sz="2800" u="sng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  <a:sym typeface="Wingdings" panose="05000000000000000000" pitchFamily="2" charset="2"/>
              </a:rPr>
              <a:t>ül</a:t>
            </a:r>
            <a:r>
              <a:rPr lang="en-US" sz="2800" u="sng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</a:p>
        </p:txBody>
      </p:sp>
      <p:sp>
        <p:nvSpPr>
          <p:cNvPr id="7" name="Subtitle 2"/>
          <p:cNvSpPr>
            <a:spLocks noGrp="1"/>
          </p:cNvSpPr>
          <p:nvPr>
            <p:ph type="subTitle" idx="1"/>
          </p:nvPr>
        </p:nvSpPr>
        <p:spPr>
          <a:xfrm>
            <a:off x="125145" y="4907989"/>
            <a:ext cx="11941404" cy="522636"/>
          </a:xfrm>
        </p:spPr>
        <p:txBody>
          <a:bodyPr vert="horz" lIns="91440" tIns="45720" rIns="91440" bIns="45720" rtlCol="0">
            <a:noAutofit/>
          </a:bodyPr>
          <a:lstStyle/>
          <a:p>
            <a:r>
              <a:rPr lang="en-US" sz="4000" b="1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Milyen</a:t>
            </a:r>
            <a:r>
              <a:rPr lang="en-US" sz="40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4000" b="1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nyelven</a:t>
            </a:r>
            <a:r>
              <a:rPr lang="en-US" sz="40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4000" b="1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beszélsz</a:t>
            </a:r>
            <a:r>
              <a:rPr lang="en-US" sz="40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? </a:t>
            </a:r>
            <a:r>
              <a:rPr lang="en-US" sz="4000" b="1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Milyen</a:t>
            </a:r>
            <a:r>
              <a:rPr lang="en-US" sz="40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4000" b="1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nyelven</a:t>
            </a:r>
            <a:r>
              <a:rPr lang="en-US" sz="40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4000" b="1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beszél</a:t>
            </a:r>
            <a:r>
              <a:rPr lang="en-US" sz="40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?</a:t>
            </a:r>
          </a:p>
        </p:txBody>
      </p:sp>
      <p:sp>
        <p:nvSpPr>
          <p:cNvPr id="42" name="Isosceles Triangle 39">
            <a:extLst>
              <a:ext uri="{FF2B5EF4-FFF2-40B4-BE49-F238E27FC236}">
                <a16:creationId xmlns:a16="http://schemas.microsoft.com/office/drawing/2014/main" xmlns="" id="{4F37E7FB-7372-47E3-914E-7CF7E94B1C4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0800000">
            <a:off x="5892384" y="4386808"/>
            <a:ext cx="407233" cy="351063"/>
          </a:xfrm>
          <a:prstGeom prst="triangl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Rectangle 37">
            <a:extLst>
              <a:ext uri="{FF2B5EF4-FFF2-40B4-BE49-F238E27FC236}">
                <a16:creationId xmlns:a16="http://schemas.microsoft.com/office/drawing/2014/main" xmlns="" id="{16E168E2-3256-43A5-9298-9E5A6AE8F73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3052847" y="954593"/>
            <a:ext cx="6086306" cy="3432215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05528651"/>
              </p:ext>
            </p:extLst>
          </p:nvPr>
        </p:nvGraphicFramePr>
        <p:xfrm>
          <a:off x="3228987" y="1120792"/>
          <a:ext cx="5734027" cy="3099816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2888853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845174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387477">
                <a:tc>
                  <a:txBody>
                    <a:bodyPr/>
                    <a:lstStyle/>
                    <a:p>
                      <a:pPr algn="ctr"/>
                      <a:r>
                        <a:rPr lang="hu-HU" sz="2000"/>
                        <a:t>nemzetiség</a:t>
                      </a:r>
                      <a:endParaRPr lang="tr-TR" sz="2000" b="0">
                        <a:latin typeface="Candara" panose="020E0502030303020204" pitchFamily="34" charset="0"/>
                      </a:endParaRPr>
                    </a:p>
                  </a:txBody>
                  <a:tcPr marL="60543" marR="60543" marT="30272" marB="3027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2000"/>
                        <a:t>...beszélek.</a:t>
                      </a:r>
                      <a:endParaRPr lang="tr-TR" sz="2000" b="0">
                        <a:latin typeface="Candara" panose="020E0502030303020204" pitchFamily="34" charset="0"/>
                      </a:endParaRPr>
                    </a:p>
                  </a:txBody>
                  <a:tcPr marL="60543" marR="60543" marT="30272" marB="30272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87477">
                <a:tc>
                  <a:txBody>
                    <a:bodyPr/>
                    <a:lstStyle/>
                    <a:p>
                      <a:pPr algn="ctr"/>
                      <a:r>
                        <a:rPr lang="hu-HU" sz="2000"/>
                        <a:t>török</a:t>
                      </a:r>
                      <a:endParaRPr lang="tr-TR" sz="2000">
                        <a:latin typeface="Candara" panose="020E0502030303020204" pitchFamily="34" charset="0"/>
                      </a:endParaRPr>
                    </a:p>
                  </a:txBody>
                  <a:tcPr marL="60543" marR="60543" marT="30272" marB="3027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2000"/>
                        <a:t>törökül</a:t>
                      </a:r>
                      <a:endParaRPr lang="tr-TR" sz="2000">
                        <a:latin typeface="Candara" panose="020E0502030303020204" pitchFamily="34" charset="0"/>
                      </a:endParaRPr>
                    </a:p>
                  </a:txBody>
                  <a:tcPr marL="60543" marR="60543" marT="30272" marB="30272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87477">
                <a:tc>
                  <a:txBody>
                    <a:bodyPr/>
                    <a:lstStyle/>
                    <a:p>
                      <a:pPr algn="ctr"/>
                      <a:r>
                        <a:rPr lang="hu-HU" sz="2000"/>
                        <a:t>magyar</a:t>
                      </a:r>
                      <a:endParaRPr lang="tr-TR" sz="2000">
                        <a:latin typeface="Candara" panose="020E0502030303020204" pitchFamily="34" charset="0"/>
                      </a:endParaRPr>
                    </a:p>
                  </a:txBody>
                  <a:tcPr marL="60543" marR="60543" marT="30272" marB="3027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2000"/>
                        <a:t>magyarul</a:t>
                      </a:r>
                      <a:endParaRPr lang="tr-TR" sz="2000">
                        <a:latin typeface="Candara" panose="020E0502030303020204" pitchFamily="34" charset="0"/>
                      </a:endParaRPr>
                    </a:p>
                  </a:txBody>
                  <a:tcPr marL="60543" marR="60543" marT="30272" marB="30272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87477">
                <a:tc>
                  <a:txBody>
                    <a:bodyPr/>
                    <a:lstStyle/>
                    <a:p>
                      <a:pPr algn="ctr"/>
                      <a:r>
                        <a:rPr lang="hu-HU" sz="2000"/>
                        <a:t>német</a:t>
                      </a:r>
                      <a:endParaRPr lang="tr-TR" sz="2000">
                        <a:latin typeface="Candara" panose="020E0502030303020204" pitchFamily="34" charset="0"/>
                      </a:endParaRPr>
                    </a:p>
                  </a:txBody>
                  <a:tcPr marL="60543" marR="60543" marT="30272" marB="3027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2000"/>
                        <a:t>németül</a:t>
                      </a:r>
                      <a:endParaRPr lang="tr-TR" sz="2000">
                        <a:latin typeface="Candara" panose="020E0502030303020204" pitchFamily="34" charset="0"/>
                      </a:endParaRPr>
                    </a:p>
                  </a:txBody>
                  <a:tcPr marL="60543" marR="60543" marT="30272" marB="30272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87477">
                <a:tc>
                  <a:txBody>
                    <a:bodyPr/>
                    <a:lstStyle/>
                    <a:p>
                      <a:pPr algn="ctr"/>
                      <a:r>
                        <a:rPr lang="hu-HU" sz="2000"/>
                        <a:t>kínai</a:t>
                      </a:r>
                      <a:endParaRPr lang="tr-TR" sz="2000">
                        <a:latin typeface="Candara" panose="020E0502030303020204" pitchFamily="34" charset="0"/>
                      </a:endParaRPr>
                    </a:p>
                  </a:txBody>
                  <a:tcPr marL="60543" marR="60543" marT="30272" marB="3027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2000"/>
                        <a:t>kínaiul</a:t>
                      </a:r>
                      <a:endParaRPr lang="tr-TR" sz="2000">
                        <a:latin typeface="Candara" panose="020E0502030303020204" pitchFamily="34" charset="0"/>
                      </a:endParaRPr>
                    </a:p>
                  </a:txBody>
                  <a:tcPr marL="60543" marR="60543" marT="30272" marB="30272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87477">
                <a:tc>
                  <a:txBody>
                    <a:bodyPr/>
                    <a:lstStyle/>
                    <a:p>
                      <a:pPr algn="ctr"/>
                      <a:r>
                        <a:rPr lang="hu-HU" sz="2000"/>
                        <a:t>amerikai</a:t>
                      </a:r>
                      <a:endParaRPr lang="tr-TR" sz="2000">
                        <a:latin typeface="Candara" panose="020E0502030303020204" pitchFamily="34" charset="0"/>
                      </a:endParaRPr>
                    </a:p>
                  </a:txBody>
                  <a:tcPr marL="60543" marR="60543" marT="30272" marB="3027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2000"/>
                        <a:t>amerikaiul</a:t>
                      </a:r>
                      <a:endParaRPr lang="tr-TR" sz="2000">
                        <a:latin typeface="Candara" panose="020E0502030303020204" pitchFamily="34" charset="0"/>
                      </a:endParaRPr>
                    </a:p>
                  </a:txBody>
                  <a:tcPr marL="60543" marR="60543" marT="30272" marB="30272"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387477">
                <a:tc>
                  <a:txBody>
                    <a:bodyPr/>
                    <a:lstStyle/>
                    <a:p>
                      <a:pPr algn="ctr"/>
                      <a:r>
                        <a:rPr lang="hu-HU" sz="2000"/>
                        <a:t>portugál</a:t>
                      </a:r>
                      <a:endParaRPr lang="tr-TR" sz="2000">
                        <a:latin typeface="Candara" panose="020E0502030303020204" pitchFamily="34" charset="0"/>
                      </a:endParaRPr>
                    </a:p>
                  </a:txBody>
                  <a:tcPr marL="60543" marR="60543" marT="30272" marB="3027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2000"/>
                        <a:t>portugálul</a:t>
                      </a:r>
                      <a:endParaRPr lang="tr-TR" sz="2000">
                        <a:latin typeface="Candara" panose="020E0502030303020204" pitchFamily="34" charset="0"/>
                      </a:endParaRPr>
                    </a:p>
                  </a:txBody>
                  <a:tcPr marL="60543" marR="60543" marT="30272" marB="30272"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387477">
                <a:tc>
                  <a:txBody>
                    <a:bodyPr/>
                    <a:lstStyle/>
                    <a:p>
                      <a:pPr algn="ctr"/>
                      <a:r>
                        <a:rPr lang="hu-HU" sz="2000"/>
                        <a:t>angol </a:t>
                      </a:r>
                      <a:endParaRPr lang="tr-TR" sz="2000">
                        <a:latin typeface="Candara" panose="020E0502030303020204" pitchFamily="34" charset="0"/>
                      </a:endParaRPr>
                    </a:p>
                  </a:txBody>
                  <a:tcPr marL="60543" marR="60543" marT="30272" marB="3027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2000"/>
                        <a:t>angolul</a:t>
                      </a:r>
                      <a:endParaRPr lang="tr-TR" sz="2000">
                        <a:latin typeface="Candara" panose="020E0502030303020204" pitchFamily="34" charset="0"/>
                      </a:endParaRPr>
                    </a:p>
                  </a:txBody>
                  <a:tcPr marL="60543" marR="60543" marT="30272" marB="30272"/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076747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5">
            <a:extLst>
              <a:ext uri="{FF2B5EF4-FFF2-40B4-BE49-F238E27FC236}">
                <a16:creationId xmlns:a16="http://schemas.microsoft.com/office/drawing/2014/main" xmlns="" id="{07322A9E-F1EC-405E-8971-BA906EFFCCB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 bwMode="auto">
          <a:xfrm>
            <a:off x="-329674" y="1290909"/>
            <a:ext cx="9702800" cy="5573512"/>
          </a:xfrm>
          <a:custGeom>
            <a:avLst/>
            <a:gdLst>
              <a:gd name="T0" fmla="*/ 1752 w 2038"/>
              <a:gd name="T1" fmla="*/ 1169 h 1169"/>
              <a:gd name="T2" fmla="*/ 1487 w 2038"/>
              <a:gd name="T3" fmla="*/ 334 h 1169"/>
              <a:gd name="T4" fmla="*/ 860 w 2038"/>
              <a:gd name="T5" fmla="*/ 22 h 1169"/>
              <a:gd name="T6" fmla="*/ 199 w 2038"/>
              <a:gd name="T7" fmla="*/ 318 h 1169"/>
              <a:gd name="T8" fmla="*/ 399 w 2038"/>
              <a:gd name="T9" fmla="*/ 1165 h 11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038" h="1169">
                <a:moveTo>
                  <a:pt x="1752" y="1169"/>
                </a:moveTo>
                <a:cubicBezTo>
                  <a:pt x="2038" y="928"/>
                  <a:pt x="1673" y="513"/>
                  <a:pt x="1487" y="334"/>
                </a:cubicBezTo>
                <a:cubicBezTo>
                  <a:pt x="1316" y="170"/>
                  <a:pt x="1099" y="43"/>
                  <a:pt x="860" y="22"/>
                </a:cubicBezTo>
                <a:cubicBezTo>
                  <a:pt x="621" y="0"/>
                  <a:pt x="341" y="128"/>
                  <a:pt x="199" y="318"/>
                </a:cubicBezTo>
                <a:cubicBezTo>
                  <a:pt x="0" y="586"/>
                  <a:pt x="184" y="965"/>
                  <a:pt x="399" y="1165"/>
                </a:cubicBezTo>
              </a:path>
            </a:pathLst>
          </a:custGeom>
          <a:noFill/>
          <a:ln w="9525" cap="flat">
            <a:solidFill>
              <a:schemeClr val="tx1">
                <a:alpha val="20000"/>
              </a:schemeClr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Candara" panose="020E0502030303020204" pitchFamily="34" charset="0"/>
            </a:endParaRPr>
          </a:p>
        </p:txBody>
      </p:sp>
      <p:sp>
        <p:nvSpPr>
          <p:cNvPr id="14" name="Freeform 6">
            <a:extLst>
              <a:ext uri="{FF2B5EF4-FFF2-40B4-BE49-F238E27FC236}">
                <a16:creationId xmlns:a16="http://schemas.microsoft.com/office/drawing/2014/main" xmlns="" id="{A5704422-1118-4FD1-95AD-29A064EB80D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 bwMode="auto">
          <a:xfrm>
            <a:off x="670451" y="2010741"/>
            <a:ext cx="7373938" cy="4848892"/>
          </a:xfrm>
          <a:custGeom>
            <a:avLst/>
            <a:gdLst>
              <a:gd name="T0" fmla="*/ 1025 w 1549"/>
              <a:gd name="T1" fmla="*/ 1016 h 1017"/>
              <a:gd name="T2" fmla="*/ 1443 w 1549"/>
              <a:gd name="T3" fmla="*/ 592 h 1017"/>
              <a:gd name="T4" fmla="*/ 782 w 1549"/>
              <a:gd name="T5" fmla="*/ 53 h 1017"/>
              <a:gd name="T6" fmla="*/ 150 w 1549"/>
              <a:gd name="T7" fmla="*/ 329 h 1017"/>
              <a:gd name="T8" fmla="*/ 477 w 1549"/>
              <a:gd name="T9" fmla="*/ 1017 h 101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549" h="1017">
                <a:moveTo>
                  <a:pt x="1025" y="1016"/>
                </a:moveTo>
                <a:cubicBezTo>
                  <a:pt x="1223" y="971"/>
                  <a:pt x="1549" y="857"/>
                  <a:pt x="1443" y="592"/>
                </a:cubicBezTo>
                <a:cubicBezTo>
                  <a:pt x="1344" y="344"/>
                  <a:pt x="1041" y="111"/>
                  <a:pt x="782" y="53"/>
                </a:cubicBezTo>
                <a:cubicBezTo>
                  <a:pt x="545" y="0"/>
                  <a:pt x="275" y="117"/>
                  <a:pt x="150" y="329"/>
                </a:cubicBezTo>
                <a:cubicBezTo>
                  <a:pt x="0" y="584"/>
                  <a:pt x="243" y="911"/>
                  <a:pt x="477" y="1017"/>
                </a:cubicBezTo>
              </a:path>
            </a:pathLst>
          </a:custGeom>
          <a:noFill/>
          <a:ln w="9525" cap="flat">
            <a:solidFill>
              <a:schemeClr val="tx1">
                <a:alpha val="20000"/>
              </a:schemeClr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Candara" panose="020E0502030303020204" pitchFamily="34" charset="0"/>
            </a:endParaRPr>
          </a:p>
        </p:txBody>
      </p:sp>
      <p:sp>
        <p:nvSpPr>
          <p:cNvPr id="16" name="Freeform 7">
            <a:extLst>
              <a:ext uri="{FF2B5EF4-FFF2-40B4-BE49-F238E27FC236}">
                <a16:creationId xmlns:a16="http://schemas.microsoft.com/office/drawing/2014/main" xmlns="" id="{A88B2AAA-B805-498E-A9E6-98B88585549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 bwMode="auto">
          <a:xfrm>
            <a:off x="251351" y="1780905"/>
            <a:ext cx="8035925" cy="5083516"/>
          </a:xfrm>
          <a:custGeom>
            <a:avLst/>
            <a:gdLst>
              <a:gd name="T0" fmla="*/ 1302 w 1688"/>
              <a:gd name="T1" fmla="*/ 1066 h 1066"/>
              <a:gd name="T2" fmla="*/ 1613 w 1688"/>
              <a:gd name="T3" fmla="*/ 850 h 1066"/>
              <a:gd name="T4" fmla="*/ 1517 w 1688"/>
              <a:gd name="T5" fmla="*/ 471 h 1066"/>
              <a:gd name="T6" fmla="*/ 798 w 1688"/>
              <a:gd name="T7" fmla="*/ 28 h 1066"/>
              <a:gd name="T8" fmla="*/ 181 w 1688"/>
              <a:gd name="T9" fmla="*/ 333 h 1066"/>
              <a:gd name="T10" fmla="*/ 420 w 1688"/>
              <a:gd name="T11" fmla="*/ 1066 h 106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1688" h="1066">
                <a:moveTo>
                  <a:pt x="1302" y="1066"/>
                </a:moveTo>
                <a:cubicBezTo>
                  <a:pt x="1416" y="1024"/>
                  <a:pt x="1551" y="962"/>
                  <a:pt x="1613" y="850"/>
                </a:cubicBezTo>
                <a:cubicBezTo>
                  <a:pt x="1688" y="715"/>
                  <a:pt x="1606" y="575"/>
                  <a:pt x="1517" y="471"/>
                </a:cubicBezTo>
                <a:cubicBezTo>
                  <a:pt x="1336" y="258"/>
                  <a:pt x="1084" y="62"/>
                  <a:pt x="798" y="28"/>
                </a:cubicBezTo>
                <a:cubicBezTo>
                  <a:pt x="559" y="0"/>
                  <a:pt x="317" y="138"/>
                  <a:pt x="181" y="333"/>
                </a:cubicBezTo>
                <a:cubicBezTo>
                  <a:pt x="0" y="592"/>
                  <a:pt x="191" y="907"/>
                  <a:pt x="420" y="1066"/>
                </a:cubicBezTo>
              </a:path>
            </a:pathLst>
          </a:custGeom>
          <a:noFill/>
          <a:ln w="9525" cap="flat">
            <a:solidFill>
              <a:schemeClr val="tx1">
                <a:alpha val="20000"/>
              </a:schemeClr>
            </a:solidFill>
            <a:prstDash val="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Candara" panose="020E0502030303020204" pitchFamily="34" charset="0"/>
            </a:endParaRPr>
          </a:p>
        </p:txBody>
      </p:sp>
      <p:sp>
        <p:nvSpPr>
          <p:cNvPr id="18" name="Freeform 8">
            <a:extLst>
              <a:ext uri="{FF2B5EF4-FFF2-40B4-BE49-F238E27FC236}">
                <a16:creationId xmlns:a16="http://schemas.microsoft.com/office/drawing/2014/main" xmlns="" id="{9B8051E0-19D7-43E1-BFD9-E6DBFEB3A3F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 bwMode="auto">
          <a:xfrm>
            <a:off x="-1061" y="542347"/>
            <a:ext cx="10334625" cy="6322075"/>
          </a:xfrm>
          <a:custGeom>
            <a:avLst/>
            <a:gdLst>
              <a:gd name="T0" fmla="*/ 1873 w 2171"/>
              <a:gd name="T1" fmla="*/ 1326 h 1326"/>
              <a:gd name="T2" fmla="*/ 1609 w 2171"/>
              <a:gd name="T3" fmla="*/ 473 h 1326"/>
              <a:gd name="T4" fmla="*/ 880 w 2171"/>
              <a:gd name="T5" fmla="*/ 63 h 1326"/>
              <a:gd name="T6" fmla="*/ 0 w 2171"/>
              <a:gd name="T7" fmla="*/ 423 h 132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71" h="1326">
                <a:moveTo>
                  <a:pt x="1873" y="1326"/>
                </a:moveTo>
                <a:cubicBezTo>
                  <a:pt x="2171" y="1045"/>
                  <a:pt x="1825" y="678"/>
                  <a:pt x="1609" y="473"/>
                </a:cubicBezTo>
                <a:cubicBezTo>
                  <a:pt x="1406" y="281"/>
                  <a:pt x="1159" y="116"/>
                  <a:pt x="880" y="63"/>
                </a:cubicBezTo>
                <a:cubicBezTo>
                  <a:pt x="545" y="0"/>
                  <a:pt x="214" y="161"/>
                  <a:pt x="0" y="423"/>
                </a:cubicBezTo>
              </a:path>
            </a:pathLst>
          </a:custGeom>
          <a:noFill/>
          <a:ln w="9525" cap="flat">
            <a:solidFill>
              <a:schemeClr val="tx1">
                <a:alpha val="20000"/>
              </a:schemeClr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Candara" panose="020E0502030303020204" pitchFamily="34" charset="0"/>
            </a:endParaRPr>
          </a:p>
        </p:txBody>
      </p:sp>
      <p:sp>
        <p:nvSpPr>
          <p:cNvPr id="20" name="Freeform 9">
            <a:extLst>
              <a:ext uri="{FF2B5EF4-FFF2-40B4-BE49-F238E27FC236}">
                <a16:creationId xmlns:a16="http://schemas.microsoft.com/office/drawing/2014/main" xmlns="" id="{4EDB2B02-86A2-46F5-A4BE-B7D9B10411D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 bwMode="auto">
          <a:xfrm>
            <a:off x="3701" y="6178751"/>
            <a:ext cx="504825" cy="681527"/>
          </a:xfrm>
          <a:custGeom>
            <a:avLst/>
            <a:gdLst>
              <a:gd name="T0" fmla="*/ 0 w 106"/>
              <a:gd name="T1" fmla="*/ 0 h 143"/>
              <a:gd name="T2" fmla="*/ 106 w 106"/>
              <a:gd name="T3" fmla="*/ 143 h 143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106" h="143">
                <a:moveTo>
                  <a:pt x="0" y="0"/>
                </a:moveTo>
                <a:cubicBezTo>
                  <a:pt x="35" y="54"/>
                  <a:pt x="70" y="101"/>
                  <a:pt x="106" y="143"/>
                </a:cubicBezTo>
              </a:path>
            </a:pathLst>
          </a:custGeom>
          <a:noFill/>
          <a:ln w="4763" cap="flat">
            <a:solidFill>
              <a:schemeClr val="tx1">
                <a:alpha val="20000"/>
              </a:schemeClr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Candara" panose="020E0502030303020204" pitchFamily="34" charset="0"/>
            </a:endParaRPr>
          </a:p>
        </p:txBody>
      </p:sp>
      <p:sp>
        <p:nvSpPr>
          <p:cNvPr id="22" name="Freeform 10">
            <a:extLst>
              <a:ext uri="{FF2B5EF4-FFF2-40B4-BE49-F238E27FC236}">
                <a16:creationId xmlns:a16="http://schemas.microsoft.com/office/drawing/2014/main" xmlns="" id="{43954639-FB5D-41F4-9560-6F6DFE77842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 bwMode="auto">
          <a:xfrm>
            <a:off x="-1061" y="-59376"/>
            <a:ext cx="11091863" cy="6923796"/>
          </a:xfrm>
          <a:custGeom>
            <a:avLst/>
            <a:gdLst>
              <a:gd name="T0" fmla="*/ 2046 w 2330"/>
              <a:gd name="T1" fmla="*/ 1452 h 1452"/>
              <a:gd name="T2" fmla="*/ 1813 w 2330"/>
              <a:gd name="T3" fmla="*/ 601 h 1452"/>
              <a:gd name="T4" fmla="*/ 956 w 2330"/>
              <a:gd name="T5" fmla="*/ 97 h 1452"/>
              <a:gd name="T6" fmla="*/ 0 w 2330"/>
              <a:gd name="T7" fmla="*/ 366 h 145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330" h="1452">
                <a:moveTo>
                  <a:pt x="2046" y="1452"/>
                </a:moveTo>
                <a:cubicBezTo>
                  <a:pt x="2330" y="1153"/>
                  <a:pt x="2049" y="821"/>
                  <a:pt x="1813" y="601"/>
                </a:cubicBezTo>
                <a:cubicBezTo>
                  <a:pt x="1569" y="375"/>
                  <a:pt x="1282" y="179"/>
                  <a:pt x="956" y="97"/>
                </a:cubicBezTo>
                <a:cubicBezTo>
                  <a:pt x="572" y="0"/>
                  <a:pt x="292" y="101"/>
                  <a:pt x="0" y="366"/>
                </a:cubicBezTo>
              </a:path>
            </a:pathLst>
          </a:custGeom>
          <a:noFill/>
          <a:ln w="9525" cap="flat">
            <a:solidFill>
              <a:schemeClr val="tx1">
                <a:alpha val="20000"/>
              </a:schemeClr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Candara" panose="020E0502030303020204" pitchFamily="34" charset="0"/>
            </a:endParaRPr>
          </a:p>
        </p:txBody>
      </p:sp>
      <p:sp>
        <p:nvSpPr>
          <p:cNvPr id="24" name="Freeform 12">
            <a:extLst>
              <a:ext uri="{FF2B5EF4-FFF2-40B4-BE49-F238E27FC236}">
                <a16:creationId xmlns:a16="http://schemas.microsoft.com/office/drawing/2014/main" xmlns="" id="{E898931C-0323-41FA-A036-20F818B1FF8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 bwMode="auto">
          <a:xfrm>
            <a:off x="-1061" y="-1916"/>
            <a:ext cx="1057275" cy="614491"/>
          </a:xfrm>
          <a:custGeom>
            <a:avLst/>
            <a:gdLst>
              <a:gd name="T0" fmla="*/ 222 w 222"/>
              <a:gd name="T1" fmla="*/ 0 h 129"/>
              <a:gd name="T2" fmla="*/ 0 w 222"/>
              <a:gd name="T3" fmla="*/ 129 h 129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222" h="129">
                <a:moveTo>
                  <a:pt x="222" y="0"/>
                </a:moveTo>
                <a:cubicBezTo>
                  <a:pt x="152" y="35"/>
                  <a:pt x="76" y="78"/>
                  <a:pt x="0" y="129"/>
                </a:cubicBezTo>
              </a:path>
            </a:pathLst>
          </a:custGeom>
          <a:noFill/>
          <a:ln w="9525" cap="flat">
            <a:solidFill>
              <a:schemeClr val="tx1">
                <a:alpha val="20000"/>
              </a:schemeClr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Candara" panose="020E0502030303020204" pitchFamily="34" charset="0"/>
            </a:endParaRPr>
          </a:p>
        </p:txBody>
      </p:sp>
      <p:sp>
        <p:nvSpPr>
          <p:cNvPr id="26" name="Freeform 14">
            <a:extLst>
              <a:ext uri="{FF2B5EF4-FFF2-40B4-BE49-F238E27FC236}">
                <a16:creationId xmlns:a16="http://schemas.microsoft.com/office/drawing/2014/main" xmlns="" id="{89AFE9DD-0792-4B98-B4EB-97ACA17E6AA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 bwMode="auto">
          <a:xfrm>
            <a:off x="3701" y="-6705"/>
            <a:ext cx="595313" cy="352734"/>
          </a:xfrm>
          <a:custGeom>
            <a:avLst/>
            <a:gdLst>
              <a:gd name="T0" fmla="*/ 125 w 125"/>
              <a:gd name="T1" fmla="*/ 0 h 74"/>
              <a:gd name="T2" fmla="*/ 0 w 125"/>
              <a:gd name="T3" fmla="*/ 74 h 74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125" h="74">
                <a:moveTo>
                  <a:pt x="125" y="0"/>
                </a:moveTo>
                <a:cubicBezTo>
                  <a:pt x="85" y="22"/>
                  <a:pt x="43" y="47"/>
                  <a:pt x="0" y="74"/>
                </a:cubicBezTo>
              </a:path>
            </a:pathLst>
          </a:custGeom>
          <a:noFill/>
          <a:ln w="9525" cap="flat">
            <a:solidFill>
              <a:schemeClr val="tx1">
                <a:alpha val="20000"/>
              </a:schemeClr>
            </a:solidFill>
            <a:prstDash val="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Candara" panose="020E0502030303020204" pitchFamily="34" charset="0"/>
            </a:endParaRPr>
          </a:p>
        </p:txBody>
      </p:sp>
      <p:sp>
        <p:nvSpPr>
          <p:cNvPr id="28" name="Freeform 16">
            <a:extLst>
              <a:ext uri="{FF2B5EF4-FFF2-40B4-BE49-F238E27FC236}">
                <a16:creationId xmlns:a16="http://schemas.microsoft.com/office/drawing/2014/main" xmlns="" id="{3981F5C4-9AE1-404E-AF44-A4E6DB374F9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 bwMode="auto">
          <a:xfrm>
            <a:off x="-1061" y="-1916"/>
            <a:ext cx="357188" cy="213875"/>
          </a:xfrm>
          <a:custGeom>
            <a:avLst/>
            <a:gdLst>
              <a:gd name="T0" fmla="*/ 75 w 75"/>
              <a:gd name="T1" fmla="*/ 0 h 45"/>
              <a:gd name="T2" fmla="*/ 0 w 75"/>
              <a:gd name="T3" fmla="*/ 45 h 45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75" h="45">
                <a:moveTo>
                  <a:pt x="75" y="0"/>
                </a:moveTo>
                <a:cubicBezTo>
                  <a:pt x="50" y="14"/>
                  <a:pt x="25" y="29"/>
                  <a:pt x="0" y="45"/>
                </a:cubicBezTo>
              </a:path>
            </a:pathLst>
          </a:custGeom>
          <a:noFill/>
          <a:ln w="12700" cap="flat">
            <a:solidFill>
              <a:schemeClr val="tx1">
                <a:alpha val="20000"/>
              </a:schemeClr>
            </a:solidFill>
            <a:prstDash val="dashDot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Candara" panose="020E0502030303020204" pitchFamily="34" charset="0"/>
            </a:endParaRPr>
          </a:p>
        </p:txBody>
      </p:sp>
      <p:sp>
        <p:nvSpPr>
          <p:cNvPr id="30" name="Freeform 11">
            <a:extLst>
              <a:ext uri="{FF2B5EF4-FFF2-40B4-BE49-F238E27FC236}">
                <a16:creationId xmlns:a16="http://schemas.microsoft.com/office/drawing/2014/main" xmlns="" id="{763C1781-8726-4FAC-8C45-FF40376BE40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 bwMode="auto">
          <a:xfrm>
            <a:off x="5426601" y="-1916"/>
            <a:ext cx="5788025" cy="6847184"/>
          </a:xfrm>
          <a:custGeom>
            <a:avLst/>
            <a:gdLst>
              <a:gd name="T0" fmla="*/ 1094 w 1216"/>
              <a:gd name="T1" fmla="*/ 1436 h 1436"/>
              <a:gd name="T2" fmla="*/ 709 w 1216"/>
              <a:gd name="T3" fmla="*/ 551 h 1436"/>
              <a:gd name="T4" fmla="*/ 0 w 1216"/>
              <a:gd name="T5" fmla="*/ 0 h 143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216" h="1436">
                <a:moveTo>
                  <a:pt x="1094" y="1436"/>
                </a:moveTo>
                <a:cubicBezTo>
                  <a:pt x="1216" y="1114"/>
                  <a:pt x="904" y="770"/>
                  <a:pt x="709" y="551"/>
                </a:cubicBezTo>
                <a:cubicBezTo>
                  <a:pt x="509" y="327"/>
                  <a:pt x="274" y="127"/>
                  <a:pt x="0" y="0"/>
                </a:cubicBezTo>
              </a:path>
            </a:pathLst>
          </a:custGeom>
          <a:noFill/>
          <a:ln w="9525" cap="flat">
            <a:solidFill>
              <a:schemeClr val="tx1">
                <a:alpha val="20000"/>
              </a:schemeClr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Candara" panose="020E0502030303020204" pitchFamily="34" charset="0"/>
            </a:endParaRPr>
          </a:p>
        </p:txBody>
      </p:sp>
      <p:sp>
        <p:nvSpPr>
          <p:cNvPr id="32" name="Freeform 21">
            <a:extLst>
              <a:ext uri="{FF2B5EF4-FFF2-40B4-BE49-F238E27FC236}">
                <a16:creationId xmlns:a16="http://schemas.microsoft.com/office/drawing/2014/main" xmlns="" id="{301491B5-56C7-43DC-A3D9-861EECCA056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 bwMode="auto">
          <a:xfrm>
            <a:off x="9235014" y="2872"/>
            <a:ext cx="2951163" cy="2555325"/>
          </a:xfrm>
          <a:custGeom>
            <a:avLst/>
            <a:gdLst>
              <a:gd name="T0" fmla="*/ 620 w 620"/>
              <a:gd name="T1" fmla="*/ 536 h 536"/>
              <a:gd name="T2" fmla="*/ 0 w 620"/>
              <a:gd name="T3" fmla="*/ 0 h 536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620" h="536">
                <a:moveTo>
                  <a:pt x="620" y="536"/>
                </a:moveTo>
                <a:cubicBezTo>
                  <a:pt x="404" y="314"/>
                  <a:pt x="196" y="138"/>
                  <a:pt x="0" y="0"/>
                </a:cubicBezTo>
              </a:path>
            </a:pathLst>
          </a:custGeom>
          <a:noFill/>
          <a:ln w="9525" cap="flat">
            <a:solidFill>
              <a:schemeClr val="tx1">
                <a:alpha val="20000"/>
              </a:schemeClr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Candara" panose="020E0502030303020204" pitchFamily="34" charset="0"/>
            </a:endParaRPr>
          </a:p>
        </p:txBody>
      </p:sp>
      <p:sp>
        <p:nvSpPr>
          <p:cNvPr id="34" name="Freeform 22">
            <a:extLst>
              <a:ext uri="{FF2B5EF4-FFF2-40B4-BE49-F238E27FC236}">
                <a16:creationId xmlns:a16="http://schemas.microsoft.com/office/drawing/2014/main" xmlns="" id="{237E2353-22DF-46E0-A200-FB30F8F394E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 bwMode="auto">
          <a:xfrm>
            <a:off x="10020826" y="-1916"/>
            <a:ext cx="2165350" cy="1358265"/>
          </a:xfrm>
          <a:custGeom>
            <a:avLst/>
            <a:gdLst>
              <a:gd name="T0" fmla="*/ 0 w 455"/>
              <a:gd name="T1" fmla="*/ 0 h 285"/>
              <a:gd name="T2" fmla="*/ 455 w 455"/>
              <a:gd name="T3" fmla="*/ 285 h 285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455" h="285">
                <a:moveTo>
                  <a:pt x="0" y="0"/>
                </a:moveTo>
                <a:cubicBezTo>
                  <a:pt x="153" y="85"/>
                  <a:pt x="308" y="180"/>
                  <a:pt x="455" y="285"/>
                </a:cubicBezTo>
              </a:path>
            </a:pathLst>
          </a:custGeom>
          <a:noFill/>
          <a:ln w="9525" cap="flat">
            <a:solidFill>
              <a:schemeClr val="tx1">
                <a:alpha val="20000"/>
              </a:schemeClr>
            </a:solidFill>
            <a:prstDash val="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Candara" panose="020E0502030303020204" pitchFamily="34" charset="0"/>
            </a:endParaRPr>
          </a:p>
        </p:txBody>
      </p:sp>
      <p:sp>
        <p:nvSpPr>
          <p:cNvPr id="36" name="Freeform 23">
            <a:extLst>
              <a:ext uri="{FF2B5EF4-FFF2-40B4-BE49-F238E27FC236}">
                <a16:creationId xmlns:a16="http://schemas.microsoft.com/office/drawing/2014/main" xmlns="" id="{DD6138DB-057B-45F7-A5F4-E7BFDA20D02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 bwMode="auto">
          <a:xfrm>
            <a:off x="11290826" y="-1916"/>
            <a:ext cx="895350" cy="534687"/>
          </a:xfrm>
          <a:custGeom>
            <a:avLst/>
            <a:gdLst>
              <a:gd name="T0" fmla="*/ 0 w 188"/>
              <a:gd name="T1" fmla="*/ 0 h 112"/>
              <a:gd name="T2" fmla="*/ 188 w 188"/>
              <a:gd name="T3" fmla="*/ 112 h 112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188" h="112">
                <a:moveTo>
                  <a:pt x="0" y="0"/>
                </a:moveTo>
                <a:cubicBezTo>
                  <a:pt x="63" y="36"/>
                  <a:pt x="126" y="73"/>
                  <a:pt x="188" y="112"/>
                </a:cubicBezTo>
              </a:path>
            </a:pathLst>
          </a:custGeom>
          <a:noFill/>
          <a:ln w="9525" cap="flat">
            <a:solidFill>
              <a:schemeClr val="tx1">
                <a:alpha val="20000"/>
              </a:schemeClr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Candara" panose="020E0502030303020204" pitchFamily="34" charset="0"/>
            </a:endParaRPr>
          </a:p>
        </p:txBody>
      </p:sp>
      <p:sp>
        <p:nvSpPr>
          <p:cNvPr id="38" name="Freeform: Shape 37">
            <a:extLst>
              <a:ext uri="{FF2B5EF4-FFF2-40B4-BE49-F238E27FC236}">
                <a16:creationId xmlns:a16="http://schemas.microsoft.com/office/drawing/2014/main" xmlns="" id="{79A54AB1-B64F-4843-BFAB-81CB74E66B6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20931529">
            <a:off x="752078" y="2218040"/>
            <a:ext cx="4418757" cy="4259609"/>
          </a:xfrm>
          <a:custGeom>
            <a:avLst/>
            <a:gdLst>
              <a:gd name="connsiteX0" fmla="*/ 404107 w 4507111"/>
              <a:gd name="connsiteY0" fmla="*/ 0 h 4344781"/>
              <a:gd name="connsiteX1" fmla="*/ 371857 w 4507111"/>
              <a:gd name="connsiteY1" fmla="*/ 117359 h 4344781"/>
              <a:gd name="connsiteX2" fmla="*/ 307833 w 4507111"/>
              <a:gd name="connsiteY2" fmla="*/ 632970 h 4344781"/>
              <a:gd name="connsiteX3" fmla="*/ 3569418 w 4507111"/>
              <a:gd name="connsiteY3" fmla="*/ 4141149 h 4344781"/>
              <a:gd name="connsiteX4" fmla="*/ 4440861 w 4507111"/>
              <a:gd name="connsiteY4" fmla="*/ 4332480 h 4344781"/>
              <a:gd name="connsiteX5" fmla="*/ 4507111 w 4507111"/>
              <a:gd name="connsiteY5" fmla="*/ 4341752 h 4344781"/>
              <a:gd name="connsiteX6" fmla="*/ 4296045 w 4507111"/>
              <a:gd name="connsiteY6" fmla="*/ 4344781 h 4344781"/>
              <a:gd name="connsiteX7" fmla="*/ 3749565 w 4507111"/>
              <a:gd name="connsiteY7" fmla="*/ 4321853 h 4344781"/>
              <a:gd name="connsiteX8" fmla="*/ 36764 w 4507111"/>
              <a:gd name="connsiteY8" fmla="*/ 1629794 h 4344781"/>
              <a:gd name="connsiteX9" fmla="*/ 300069 w 4507111"/>
              <a:gd name="connsiteY9" fmla="*/ 144750 h 43447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507111" h="4344781">
                <a:moveTo>
                  <a:pt x="404107" y="0"/>
                </a:moveTo>
                <a:lnTo>
                  <a:pt x="371857" y="117359"/>
                </a:lnTo>
                <a:cubicBezTo>
                  <a:pt x="333827" y="278567"/>
                  <a:pt x="311875" y="450459"/>
                  <a:pt x="307833" y="632970"/>
                </a:cubicBezTo>
                <a:cubicBezTo>
                  <a:pt x="264711" y="2579752"/>
                  <a:pt x="2253987" y="3769243"/>
                  <a:pt x="3569418" y="4141149"/>
                </a:cubicBezTo>
                <a:cubicBezTo>
                  <a:pt x="3816061" y="4210881"/>
                  <a:pt x="4114807" y="4279754"/>
                  <a:pt x="4440861" y="4332480"/>
                </a:cubicBezTo>
                <a:lnTo>
                  <a:pt x="4507111" y="4341752"/>
                </a:lnTo>
                <a:lnTo>
                  <a:pt x="4296045" y="4344781"/>
                </a:lnTo>
                <a:cubicBezTo>
                  <a:pt x="4097363" y="4343711"/>
                  <a:pt x="3912623" y="4335104"/>
                  <a:pt x="3749565" y="4321853"/>
                </a:cubicBezTo>
                <a:cubicBezTo>
                  <a:pt x="2445102" y="4215850"/>
                  <a:pt x="356405" y="3466499"/>
                  <a:pt x="36764" y="1629794"/>
                </a:cubicBezTo>
                <a:cubicBezTo>
                  <a:pt x="-63123" y="1055823"/>
                  <a:pt x="45741" y="555869"/>
                  <a:pt x="300069" y="144750"/>
                </a:cubicBezTo>
                <a:close/>
              </a:path>
            </a:pathLst>
          </a:custGeom>
          <a:solidFill>
            <a:schemeClr val="tx1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ndara" panose="020E0502030303020204" pitchFamily="34" charset="0"/>
            </a:endParaRPr>
          </a:p>
        </p:txBody>
      </p:sp>
      <p:pic>
        <p:nvPicPr>
          <p:cNvPr id="7" name="Picture 2" descr="Teacher with a blackboard design Free Vector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792" r="1" b="24372"/>
          <a:stretch/>
        </p:blipFill>
        <p:spPr bwMode="auto">
          <a:xfrm>
            <a:off x="921910" y="465243"/>
            <a:ext cx="7761924" cy="5343065"/>
          </a:xfrm>
          <a:custGeom>
            <a:avLst/>
            <a:gdLst/>
            <a:ahLst/>
            <a:cxnLst/>
            <a:rect l="l" t="t" r="r" b="b"/>
            <a:pathLst>
              <a:path w="7761924" h="5343065">
                <a:moveTo>
                  <a:pt x="3025687" y="76"/>
                </a:moveTo>
                <a:cubicBezTo>
                  <a:pt x="3140786" y="756"/>
                  <a:pt x="3256631" y="6055"/>
                  <a:pt x="3372722" y="16088"/>
                </a:cubicBezTo>
                <a:cubicBezTo>
                  <a:pt x="5230178" y="176616"/>
                  <a:pt x="7761924" y="1424594"/>
                  <a:pt x="7761924" y="3316816"/>
                </a:cubicBezTo>
                <a:cubicBezTo>
                  <a:pt x="7646022" y="5237647"/>
                  <a:pt x="4988715" y="5423921"/>
                  <a:pt x="3701109" y="5320611"/>
                </a:cubicBezTo>
                <a:cubicBezTo>
                  <a:pt x="2413504" y="5217301"/>
                  <a:pt x="351800" y="4486992"/>
                  <a:pt x="36290" y="2696959"/>
                </a:cubicBezTo>
                <a:cubicBezTo>
                  <a:pt x="-259500" y="1018804"/>
                  <a:pt x="1299198" y="-10133"/>
                  <a:pt x="3025687" y="76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9" name="Subtitle 2">
            <a:extLst>
              <a:ext uri="{FF2B5EF4-FFF2-40B4-BE49-F238E27FC236}">
                <a16:creationId xmlns:a16="http://schemas.microsoft.com/office/drawing/2014/main" xmlns="" id="{51990D55-37EB-49B5-904B-A67D402220AF}"/>
              </a:ext>
            </a:extLst>
          </p:cNvPr>
          <p:cNvSpPr txBox="1">
            <a:spLocks/>
          </p:cNvSpPr>
          <p:nvPr/>
        </p:nvSpPr>
        <p:spPr>
          <a:xfrm>
            <a:off x="-7209" y="6625482"/>
            <a:ext cx="1125401" cy="20398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hu-HU" sz="1400" dirty="0">
                <a:latin typeface="Candara" panose="020E0502030303020204" pitchFamily="34" charset="0"/>
              </a:rPr>
              <a:t>freepik.com</a:t>
            </a:r>
            <a:endParaRPr lang="tr-TR" sz="1400" dirty="0"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hu-HU" sz="1400" dirty="0">
                <a:latin typeface="Candara" panose="020E0502030303020204" pitchFamily="34" charset="0"/>
              </a:rPr>
              <a:t> </a:t>
            </a:r>
          </a:p>
          <a:p>
            <a:pPr marL="0" indent="0" algn="ctr">
              <a:buNone/>
            </a:pPr>
            <a:endParaRPr lang="tr-TR" sz="10000" dirty="0">
              <a:latin typeface="Candara" panose="020E0502030303020204" pitchFamily="34" charset="0"/>
            </a:endParaRPr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7825822" y="4479556"/>
            <a:ext cx="4322337" cy="1847232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25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ct val="0"/>
              </a:spcBef>
              <a:spcAft>
                <a:spcPts val="600"/>
              </a:spcAft>
            </a:pPr>
            <a:r>
              <a:rPr lang="en-US" sz="3600" b="1" u="sng" dirty="0" err="1">
                <a:latin typeface="Candara" panose="020E0502030303020204" pitchFamily="34" charset="0"/>
                <a:ea typeface="+mj-ea"/>
                <a:cs typeface="+mj-cs"/>
              </a:rPr>
              <a:t>Milyen</a:t>
            </a:r>
            <a:r>
              <a:rPr lang="en-US" sz="3600" b="1" u="sng" dirty="0">
                <a:latin typeface="Candara" panose="020E0502030303020204" pitchFamily="34" charset="0"/>
                <a:ea typeface="+mj-ea"/>
                <a:cs typeface="+mj-cs"/>
              </a:rPr>
              <a:t> </a:t>
            </a:r>
            <a:r>
              <a:rPr lang="en-US" sz="3600" b="1" u="sng" dirty="0" err="1">
                <a:latin typeface="Candara" panose="020E0502030303020204" pitchFamily="34" charset="0"/>
                <a:ea typeface="+mj-ea"/>
                <a:cs typeface="+mj-cs"/>
              </a:rPr>
              <a:t>nyelven</a:t>
            </a:r>
            <a:r>
              <a:rPr lang="en-US" sz="3600" b="1" u="sng" dirty="0">
                <a:latin typeface="Candara" panose="020E0502030303020204" pitchFamily="34" charset="0"/>
                <a:ea typeface="+mj-ea"/>
                <a:cs typeface="+mj-cs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Candara" panose="020E0502030303020204" pitchFamily="34" charset="0"/>
                <a:ea typeface="+mj-ea"/>
                <a:cs typeface="+mj-cs"/>
              </a:rPr>
              <a:t>beszél</a:t>
            </a:r>
            <a:r>
              <a:rPr lang="en-US" sz="3600" b="1" dirty="0">
                <a:latin typeface="Candara" panose="020E0502030303020204" pitchFamily="34" charset="0"/>
                <a:ea typeface="+mj-ea"/>
                <a:cs typeface="+mj-cs"/>
              </a:rPr>
              <a:t>?</a:t>
            </a:r>
          </a:p>
          <a:p>
            <a:pPr>
              <a:spcBef>
                <a:spcPct val="0"/>
              </a:spcBef>
              <a:spcAft>
                <a:spcPts val="600"/>
              </a:spcAft>
            </a:pPr>
            <a:endParaRPr lang="en-US" sz="2500" dirty="0">
              <a:latin typeface="Candara" panose="020E0502030303020204" pitchFamily="34" charset="0"/>
              <a:ea typeface="+mj-ea"/>
              <a:cs typeface="+mj-cs"/>
            </a:endParaRPr>
          </a:p>
          <a:p>
            <a:pPr>
              <a:spcBef>
                <a:spcPct val="0"/>
              </a:spcBef>
              <a:spcAft>
                <a:spcPts val="600"/>
              </a:spcAft>
            </a:pPr>
            <a:r>
              <a:rPr lang="en-US" sz="2500" dirty="0" err="1">
                <a:latin typeface="Candara" panose="020E0502030303020204" pitchFamily="34" charset="0"/>
                <a:ea typeface="+mj-ea"/>
                <a:cs typeface="+mj-cs"/>
              </a:rPr>
              <a:t>Angolul</a:t>
            </a:r>
            <a:r>
              <a:rPr lang="en-US" sz="2500" dirty="0">
                <a:latin typeface="Candara" panose="020E0502030303020204" pitchFamily="34" charset="0"/>
                <a:ea typeface="+mj-ea"/>
                <a:cs typeface="+mj-cs"/>
              </a:rPr>
              <a:t>, </a:t>
            </a:r>
            <a:r>
              <a:rPr lang="en-US" sz="2500" dirty="0" err="1">
                <a:latin typeface="Candara" panose="020E0502030303020204" pitchFamily="34" charset="0"/>
                <a:ea typeface="+mj-ea"/>
                <a:cs typeface="+mj-cs"/>
              </a:rPr>
              <a:t>németül</a:t>
            </a:r>
            <a:r>
              <a:rPr lang="en-US" sz="2500" dirty="0">
                <a:latin typeface="Candara" panose="020E0502030303020204" pitchFamily="34" charset="0"/>
                <a:ea typeface="+mj-ea"/>
                <a:cs typeface="+mj-cs"/>
              </a:rPr>
              <a:t>, </a:t>
            </a:r>
            <a:r>
              <a:rPr lang="en-US" sz="2500" dirty="0" err="1">
                <a:latin typeface="Candara" panose="020E0502030303020204" pitchFamily="34" charset="0"/>
                <a:ea typeface="+mj-ea"/>
                <a:cs typeface="+mj-cs"/>
              </a:rPr>
              <a:t>és</a:t>
            </a:r>
            <a:r>
              <a:rPr lang="en-US" sz="2500" dirty="0">
                <a:latin typeface="Candara" panose="020E0502030303020204" pitchFamily="34" charset="0"/>
                <a:ea typeface="+mj-ea"/>
                <a:cs typeface="+mj-cs"/>
              </a:rPr>
              <a:t> </a:t>
            </a:r>
            <a:r>
              <a:rPr lang="en-US" sz="2500" dirty="0" err="1">
                <a:latin typeface="Candara" panose="020E0502030303020204" pitchFamily="34" charset="0"/>
                <a:ea typeface="+mj-ea"/>
                <a:cs typeface="+mj-cs"/>
              </a:rPr>
              <a:t>egy</a:t>
            </a:r>
            <a:r>
              <a:rPr lang="en-US" sz="2500" dirty="0">
                <a:latin typeface="Candara" panose="020E0502030303020204" pitchFamily="34" charset="0"/>
                <a:ea typeface="+mj-ea"/>
                <a:cs typeface="+mj-cs"/>
              </a:rPr>
              <a:t> </a:t>
            </a:r>
            <a:r>
              <a:rPr lang="en-US" sz="2500" dirty="0" err="1">
                <a:latin typeface="Candara" panose="020E0502030303020204" pitchFamily="34" charset="0"/>
                <a:ea typeface="+mj-ea"/>
                <a:cs typeface="+mj-cs"/>
              </a:rPr>
              <a:t>kicsit</a:t>
            </a:r>
            <a:r>
              <a:rPr lang="en-US" sz="2500" dirty="0">
                <a:latin typeface="Candara" panose="020E0502030303020204" pitchFamily="34" charset="0"/>
                <a:ea typeface="+mj-ea"/>
                <a:cs typeface="+mj-cs"/>
              </a:rPr>
              <a:t> </a:t>
            </a:r>
            <a:r>
              <a:rPr lang="en-US" sz="2500" dirty="0" err="1">
                <a:latin typeface="Candara" panose="020E0502030303020204" pitchFamily="34" charset="0"/>
                <a:ea typeface="+mj-ea"/>
                <a:cs typeface="+mj-cs"/>
              </a:rPr>
              <a:t>magyarul</a:t>
            </a:r>
            <a:r>
              <a:rPr lang="en-US" sz="2500" dirty="0">
                <a:latin typeface="Candara" panose="020E0502030303020204" pitchFamily="34" charset="0"/>
                <a:ea typeface="+mj-ea"/>
                <a:cs typeface="+mj-cs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9247108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Freeform 5">
            <a:extLst>
              <a:ext uri="{FF2B5EF4-FFF2-40B4-BE49-F238E27FC236}">
                <a16:creationId xmlns:a16="http://schemas.microsoft.com/office/drawing/2014/main" xmlns="" id="{07322A9E-F1EC-405E-8971-BA906EFFCCB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 bwMode="auto">
          <a:xfrm>
            <a:off x="-329674" y="1290909"/>
            <a:ext cx="9702800" cy="5573512"/>
          </a:xfrm>
          <a:custGeom>
            <a:avLst/>
            <a:gdLst>
              <a:gd name="T0" fmla="*/ 1752 w 2038"/>
              <a:gd name="T1" fmla="*/ 1169 h 1169"/>
              <a:gd name="T2" fmla="*/ 1487 w 2038"/>
              <a:gd name="T3" fmla="*/ 334 h 1169"/>
              <a:gd name="T4" fmla="*/ 860 w 2038"/>
              <a:gd name="T5" fmla="*/ 22 h 1169"/>
              <a:gd name="T6" fmla="*/ 199 w 2038"/>
              <a:gd name="T7" fmla="*/ 318 h 1169"/>
              <a:gd name="T8" fmla="*/ 399 w 2038"/>
              <a:gd name="T9" fmla="*/ 1165 h 11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038" h="1169">
                <a:moveTo>
                  <a:pt x="1752" y="1169"/>
                </a:moveTo>
                <a:cubicBezTo>
                  <a:pt x="2038" y="928"/>
                  <a:pt x="1673" y="513"/>
                  <a:pt x="1487" y="334"/>
                </a:cubicBezTo>
                <a:cubicBezTo>
                  <a:pt x="1316" y="170"/>
                  <a:pt x="1099" y="43"/>
                  <a:pt x="860" y="22"/>
                </a:cubicBezTo>
                <a:cubicBezTo>
                  <a:pt x="621" y="0"/>
                  <a:pt x="341" y="128"/>
                  <a:pt x="199" y="318"/>
                </a:cubicBezTo>
                <a:cubicBezTo>
                  <a:pt x="0" y="586"/>
                  <a:pt x="184" y="965"/>
                  <a:pt x="399" y="1165"/>
                </a:cubicBezTo>
              </a:path>
            </a:pathLst>
          </a:custGeom>
          <a:noFill/>
          <a:ln w="9525" cap="flat">
            <a:solidFill>
              <a:schemeClr val="tx1">
                <a:alpha val="20000"/>
              </a:schemeClr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Candara" panose="020E0502030303020204" pitchFamily="34" charset="0"/>
            </a:endParaRPr>
          </a:p>
        </p:txBody>
      </p:sp>
      <p:sp>
        <p:nvSpPr>
          <p:cNvPr id="75" name="Freeform 6">
            <a:extLst>
              <a:ext uri="{FF2B5EF4-FFF2-40B4-BE49-F238E27FC236}">
                <a16:creationId xmlns:a16="http://schemas.microsoft.com/office/drawing/2014/main" xmlns="" id="{A5704422-1118-4FD1-95AD-29A064EB80D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 bwMode="auto">
          <a:xfrm>
            <a:off x="670451" y="2010741"/>
            <a:ext cx="7373938" cy="4848892"/>
          </a:xfrm>
          <a:custGeom>
            <a:avLst/>
            <a:gdLst>
              <a:gd name="T0" fmla="*/ 1025 w 1549"/>
              <a:gd name="T1" fmla="*/ 1016 h 1017"/>
              <a:gd name="T2" fmla="*/ 1443 w 1549"/>
              <a:gd name="T3" fmla="*/ 592 h 1017"/>
              <a:gd name="T4" fmla="*/ 782 w 1549"/>
              <a:gd name="T5" fmla="*/ 53 h 1017"/>
              <a:gd name="T6" fmla="*/ 150 w 1549"/>
              <a:gd name="T7" fmla="*/ 329 h 1017"/>
              <a:gd name="T8" fmla="*/ 477 w 1549"/>
              <a:gd name="T9" fmla="*/ 1017 h 101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549" h="1017">
                <a:moveTo>
                  <a:pt x="1025" y="1016"/>
                </a:moveTo>
                <a:cubicBezTo>
                  <a:pt x="1223" y="971"/>
                  <a:pt x="1549" y="857"/>
                  <a:pt x="1443" y="592"/>
                </a:cubicBezTo>
                <a:cubicBezTo>
                  <a:pt x="1344" y="344"/>
                  <a:pt x="1041" y="111"/>
                  <a:pt x="782" y="53"/>
                </a:cubicBezTo>
                <a:cubicBezTo>
                  <a:pt x="545" y="0"/>
                  <a:pt x="275" y="117"/>
                  <a:pt x="150" y="329"/>
                </a:cubicBezTo>
                <a:cubicBezTo>
                  <a:pt x="0" y="584"/>
                  <a:pt x="243" y="911"/>
                  <a:pt x="477" y="1017"/>
                </a:cubicBezTo>
              </a:path>
            </a:pathLst>
          </a:custGeom>
          <a:noFill/>
          <a:ln w="9525" cap="flat">
            <a:solidFill>
              <a:schemeClr val="tx1">
                <a:alpha val="20000"/>
              </a:schemeClr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Candara" panose="020E0502030303020204" pitchFamily="34" charset="0"/>
            </a:endParaRPr>
          </a:p>
        </p:txBody>
      </p:sp>
      <p:sp>
        <p:nvSpPr>
          <p:cNvPr id="77" name="Freeform 7">
            <a:extLst>
              <a:ext uri="{FF2B5EF4-FFF2-40B4-BE49-F238E27FC236}">
                <a16:creationId xmlns:a16="http://schemas.microsoft.com/office/drawing/2014/main" xmlns="" id="{A88B2AAA-B805-498E-A9E6-98B88585549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 bwMode="auto">
          <a:xfrm>
            <a:off x="251351" y="1780905"/>
            <a:ext cx="8035925" cy="5083516"/>
          </a:xfrm>
          <a:custGeom>
            <a:avLst/>
            <a:gdLst>
              <a:gd name="T0" fmla="*/ 1302 w 1688"/>
              <a:gd name="T1" fmla="*/ 1066 h 1066"/>
              <a:gd name="T2" fmla="*/ 1613 w 1688"/>
              <a:gd name="T3" fmla="*/ 850 h 1066"/>
              <a:gd name="T4" fmla="*/ 1517 w 1688"/>
              <a:gd name="T5" fmla="*/ 471 h 1066"/>
              <a:gd name="T6" fmla="*/ 798 w 1688"/>
              <a:gd name="T7" fmla="*/ 28 h 1066"/>
              <a:gd name="T8" fmla="*/ 181 w 1688"/>
              <a:gd name="T9" fmla="*/ 333 h 1066"/>
              <a:gd name="T10" fmla="*/ 420 w 1688"/>
              <a:gd name="T11" fmla="*/ 1066 h 106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1688" h="1066">
                <a:moveTo>
                  <a:pt x="1302" y="1066"/>
                </a:moveTo>
                <a:cubicBezTo>
                  <a:pt x="1416" y="1024"/>
                  <a:pt x="1551" y="962"/>
                  <a:pt x="1613" y="850"/>
                </a:cubicBezTo>
                <a:cubicBezTo>
                  <a:pt x="1688" y="715"/>
                  <a:pt x="1606" y="575"/>
                  <a:pt x="1517" y="471"/>
                </a:cubicBezTo>
                <a:cubicBezTo>
                  <a:pt x="1336" y="258"/>
                  <a:pt x="1084" y="62"/>
                  <a:pt x="798" y="28"/>
                </a:cubicBezTo>
                <a:cubicBezTo>
                  <a:pt x="559" y="0"/>
                  <a:pt x="317" y="138"/>
                  <a:pt x="181" y="333"/>
                </a:cubicBezTo>
                <a:cubicBezTo>
                  <a:pt x="0" y="592"/>
                  <a:pt x="191" y="907"/>
                  <a:pt x="420" y="1066"/>
                </a:cubicBezTo>
              </a:path>
            </a:pathLst>
          </a:custGeom>
          <a:noFill/>
          <a:ln w="9525" cap="flat">
            <a:solidFill>
              <a:schemeClr val="tx1">
                <a:alpha val="20000"/>
              </a:schemeClr>
            </a:solidFill>
            <a:prstDash val="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Candara" panose="020E0502030303020204" pitchFamily="34" charset="0"/>
            </a:endParaRPr>
          </a:p>
        </p:txBody>
      </p:sp>
      <p:sp>
        <p:nvSpPr>
          <p:cNvPr id="79" name="Freeform 8">
            <a:extLst>
              <a:ext uri="{FF2B5EF4-FFF2-40B4-BE49-F238E27FC236}">
                <a16:creationId xmlns:a16="http://schemas.microsoft.com/office/drawing/2014/main" xmlns="" id="{9B8051E0-19D7-43E1-BFD9-E6DBFEB3A3F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 bwMode="auto">
          <a:xfrm>
            <a:off x="-1061" y="542347"/>
            <a:ext cx="10334625" cy="6322075"/>
          </a:xfrm>
          <a:custGeom>
            <a:avLst/>
            <a:gdLst>
              <a:gd name="T0" fmla="*/ 1873 w 2171"/>
              <a:gd name="T1" fmla="*/ 1326 h 1326"/>
              <a:gd name="T2" fmla="*/ 1609 w 2171"/>
              <a:gd name="T3" fmla="*/ 473 h 1326"/>
              <a:gd name="T4" fmla="*/ 880 w 2171"/>
              <a:gd name="T5" fmla="*/ 63 h 1326"/>
              <a:gd name="T6" fmla="*/ 0 w 2171"/>
              <a:gd name="T7" fmla="*/ 423 h 132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71" h="1326">
                <a:moveTo>
                  <a:pt x="1873" y="1326"/>
                </a:moveTo>
                <a:cubicBezTo>
                  <a:pt x="2171" y="1045"/>
                  <a:pt x="1825" y="678"/>
                  <a:pt x="1609" y="473"/>
                </a:cubicBezTo>
                <a:cubicBezTo>
                  <a:pt x="1406" y="281"/>
                  <a:pt x="1159" y="116"/>
                  <a:pt x="880" y="63"/>
                </a:cubicBezTo>
                <a:cubicBezTo>
                  <a:pt x="545" y="0"/>
                  <a:pt x="214" y="161"/>
                  <a:pt x="0" y="423"/>
                </a:cubicBezTo>
              </a:path>
            </a:pathLst>
          </a:custGeom>
          <a:noFill/>
          <a:ln w="9525" cap="flat">
            <a:solidFill>
              <a:schemeClr val="tx1">
                <a:alpha val="20000"/>
              </a:schemeClr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Candara" panose="020E0502030303020204" pitchFamily="34" charset="0"/>
            </a:endParaRPr>
          </a:p>
        </p:txBody>
      </p:sp>
      <p:sp>
        <p:nvSpPr>
          <p:cNvPr id="81" name="Freeform 9">
            <a:extLst>
              <a:ext uri="{FF2B5EF4-FFF2-40B4-BE49-F238E27FC236}">
                <a16:creationId xmlns:a16="http://schemas.microsoft.com/office/drawing/2014/main" xmlns="" id="{4EDB2B02-86A2-46F5-A4BE-B7D9B10411D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 bwMode="auto">
          <a:xfrm>
            <a:off x="3701" y="6178751"/>
            <a:ext cx="504825" cy="681527"/>
          </a:xfrm>
          <a:custGeom>
            <a:avLst/>
            <a:gdLst>
              <a:gd name="T0" fmla="*/ 0 w 106"/>
              <a:gd name="T1" fmla="*/ 0 h 143"/>
              <a:gd name="T2" fmla="*/ 106 w 106"/>
              <a:gd name="T3" fmla="*/ 143 h 143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106" h="143">
                <a:moveTo>
                  <a:pt x="0" y="0"/>
                </a:moveTo>
                <a:cubicBezTo>
                  <a:pt x="35" y="54"/>
                  <a:pt x="70" y="101"/>
                  <a:pt x="106" y="143"/>
                </a:cubicBezTo>
              </a:path>
            </a:pathLst>
          </a:custGeom>
          <a:noFill/>
          <a:ln w="4763" cap="flat">
            <a:solidFill>
              <a:schemeClr val="tx1">
                <a:alpha val="20000"/>
              </a:schemeClr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Candara" panose="020E0502030303020204" pitchFamily="34" charset="0"/>
            </a:endParaRPr>
          </a:p>
        </p:txBody>
      </p:sp>
      <p:sp>
        <p:nvSpPr>
          <p:cNvPr id="83" name="Freeform 10">
            <a:extLst>
              <a:ext uri="{FF2B5EF4-FFF2-40B4-BE49-F238E27FC236}">
                <a16:creationId xmlns:a16="http://schemas.microsoft.com/office/drawing/2014/main" xmlns="" id="{43954639-FB5D-41F4-9560-6F6DFE77842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 bwMode="auto">
          <a:xfrm>
            <a:off x="-1061" y="-59376"/>
            <a:ext cx="11091863" cy="6923796"/>
          </a:xfrm>
          <a:custGeom>
            <a:avLst/>
            <a:gdLst>
              <a:gd name="T0" fmla="*/ 2046 w 2330"/>
              <a:gd name="T1" fmla="*/ 1452 h 1452"/>
              <a:gd name="T2" fmla="*/ 1813 w 2330"/>
              <a:gd name="T3" fmla="*/ 601 h 1452"/>
              <a:gd name="T4" fmla="*/ 956 w 2330"/>
              <a:gd name="T5" fmla="*/ 97 h 1452"/>
              <a:gd name="T6" fmla="*/ 0 w 2330"/>
              <a:gd name="T7" fmla="*/ 366 h 145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330" h="1452">
                <a:moveTo>
                  <a:pt x="2046" y="1452"/>
                </a:moveTo>
                <a:cubicBezTo>
                  <a:pt x="2330" y="1153"/>
                  <a:pt x="2049" y="821"/>
                  <a:pt x="1813" y="601"/>
                </a:cubicBezTo>
                <a:cubicBezTo>
                  <a:pt x="1569" y="375"/>
                  <a:pt x="1282" y="179"/>
                  <a:pt x="956" y="97"/>
                </a:cubicBezTo>
                <a:cubicBezTo>
                  <a:pt x="572" y="0"/>
                  <a:pt x="292" y="101"/>
                  <a:pt x="0" y="366"/>
                </a:cubicBezTo>
              </a:path>
            </a:pathLst>
          </a:custGeom>
          <a:noFill/>
          <a:ln w="9525" cap="flat">
            <a:solidFill>
              <a:schemeClr val="tx1">
                <a:alpha val="20000"/>
              </a:schemeClr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Candara" panose="020E0502030303020204" pitchFamily="34" charset="0"/>
            </a:endParaRPr>
          </a:p>
        </p:txBody>
      </p:sp>
      <p:sp>
        <p:nvSpPr>
          <p:cNvPr id="85" name="Freeform 12">
            <a:extLst>
              <a:ext uri="{FF2B5EF4-FFF2-40B4-BE49-F238E27FC236}">
                <a16:creationId xmlns:a16="http://schemas.microsoft.com/office/drawing/2014/main" xmlns="" id="{E898931C-0323-41FA-A036-20F818B1FF8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 bwMode="auto">
          <a:xfrm>
            <a:off x="-1061" y="-1916"/>
            <a:ext cx="1057275" cy="614491"/>
          </a:xfrm>
          <a:custGeom>
            <a:avLst/>
            <a:gdLst>
              <a:gd name="T0" fmla="*/ 222 w 222"/>
              <a:gd name="T1" fmla="*/ 0 h 129"/>
              <a:gd name="T2" fmla="*/ 0 w 222"/>
              <a:gd name="T3" fmla="*/ 129 h 129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222" h="129">
                <a:moveTo>
                  <a:pt x="222" y="0"/>
                </a:moveTo>
                <a:cubicBezTo>
                  <a:pt x="152" y="35"/>
                  <a:pt x="76" y="78"/>
                  <a:pt x="0" y="129"/>
                </a:cubicBezTo>
              </a:path>
            </a:pathLst>
          </a:custGeom>
          <a:noFill/>
          <a:ln w="9525" cap="flat">
            <a:solidFill>
              <a:schemeClr val="tx1">
                <a:alpha val="20000"/>
              </a:schemeClr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Candara" panose="020E0502030303020204" pitchFamily="34" charset="0"/>
            </a:endParaRPr>
          </a:p>
        </p:txBody>
      </p:sp>
      <p:sp>
        <p:nvSpPr>
          <p:cNvPr id="87" name="Freeform 14">
            <a:extLst>
              <a:ext uri="{FF2B5EF4-FFF2-40B4-BE49-F238E27FC236}">
                <a16:creationId xmlns:a16="http://schemas.microsoft.com/office/drawing/2014/main" xmlns="" id="{89AFE9DD-0792-4B98-B4EB-97ACA17E6AA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 bwMode="auto">
          <a:xfrm>
            <a:off x="3701" y="-6705"/>
            <a:ext cx="595313" cy="352734"/>
          </a:xfrm>
          <a:custGeom>
            <a:avLst/>
            <a:gdLst>
              <a:gd name="T0" fmla="*/ 125 w 125"/>
              <a:gd name="T1" fmla="*/ 0 h 74"/>
              <a:gd name="T2" fmla="*/ 0 w 125"/>
              <a:gd name="T3" fmla="*/ 74 h 74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125" h="74">
                <a:moveTo>
                  <a:pt x="125" y="0"/>
                </a:moveTo>
                <a:cubicBezTo>
                  <a:pt x="85" y="22"/>
                  <a:pt x="43" y="47"/>
                  <a:pt x="0" y="74"/>
                </a:cubicBezTo>
              </a:path>
            </a:pathLst>
          </a:custGeom>
          <a:noFill/>
          <a:ln w="9525" cap="flat">
            <a:solidFill>
              <a:schemeClr val="tx1">
                <a:alpha val="20000"/>
              </a:schemeClr>
            </a:solidFill>
            <a:prstDash val="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Candara" panose="020E0502030303020204" pitchFamily="34" charset="0"/>
            </a:endParaRPr>
          </a:p>
        </p:txBody>
      </p:sp>
      <p:sp>
        <p:nvSpPr>
          <p:cNvPr id="89" name="Freeform 16">
            <a:extLst>
              <a:ext uri="{FF2B5EF4-FFF2-40B4-BE49-F238E27FC236}">
                <a16:creationId xmlns:a16="http://schemas.microsoft.com/office/drawing/2014/main" xmlns="" id="{3981F5C4-9AE1-404E-AF44-A4E6DB374F9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 bwMode="auto">
          <a:xfrm>
            <a:off x="-1061" y="-1916"/>
            <a:ext cx="357188" cy="213875"/>
          </a:xfrm>
          <a:custGeom>
            <a:avLst/>
            <a:gdLst>
              <a:gd name="T0" fmla="*/ 75 w 75"/>
              <a:gd name="T1" fmla="*/ 0 h 45"/>
              <a:gd name="T2" fmla="*/ 0 w 75"/>
              <a:gd name="T3" fmla="*/ 45 h 45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75" h="45">
                <a:moveTo>
                  <a:pt x="75" y="0"/>
                </a:moveTo>
                <a:cubicBezTo>
                  <a:pt x="50" y="14"/>
                  <a:pt x="25" y="29"/>
                  <a:pt x="0" y="45"/>
                </a:cubicBezTo>
              </a:path>
            </a:pathLst>
          </a:custGeom>
          <a:noFill/>
          <a:ln w="12700" cap="flat">
            <a:solidFill>
              <a:schemeClr val="tx1">
                <a:alpha val="20000"/>
              </a:schemeClr>
            </a:solidFill>
            <a:prstDash val="dashDot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Candara" panose="020E0502030303020204" pitchFamily="34" charset="0"/>
            </a:endParaRPr>
          </a:p>
        </p:txBody>
      </p:sp>
      <p:sp>
        <p:nvSpPr>
          <p:cNvPr id="91" name="Freeform 11">
            <a:extLst>
              <a:ext uri="{FF2B5EF4-FFF2-40B4-BE49-F238E27FC236}">
                <a16:creationId xmlns:a16="http://schemas.microsoft.com/office/drawing/2014/main" xmlns="" id="{763C1781-8726-4FAC-8C45-FF40376BE40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 bwMode="auto">
          <a:xfrm>
            <a:off x="5426601" y="-1916"/>
            <a:ext cx="5788025" cy="6847184"/>
          </a:xfrm>
          <a:custGeom>
            <a:avLst/>
            <a:gdLst>
              <a:gd name="T0" fmla="*/ 1094 w 1216"/>
              <a:gd name="T1" fmla="*/ 1436 h 1436"/>
              <a:gd name="T2" fmla="*/ 709 w 1216"/>
              <a:gd name="T3" fmla="*/ 551 h 1436"/>
              <a:gd name="T4" fmla="*/ 0 w 1216"/>
              <a:gd name="T5" fmla="*/ 0 h 143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216" h="1436">
                <a:moveTo>
                  <a:pt x="1094" y="1436"/>
                </a:moveTo>
                <a:cubicBezTo>
                  <a:pt x="1216" y="1114"/>
                  <a:pt x="904" y="770"/>
                  <a:pt x="709" y="551"/>
                </a:cubicBezTo>
                <a:cubicBezTo>
                  <a:pt x="509" y="327"/>
                  <a:pt x="274" y="127"/>
                  <a:pt x="0" y="0"/>
                </a:cubicBezTo>
              </a:path>
            </a:pathLst>
          </a:custGeom>
          <a:noFill/>
          <a:ln w="9525" cap="flat">
            <a:solidFill>
              <a:schemeClr val="tx1">
                <a:alpha val="20000"/>
              </a:schemeClr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Candara" panose="020E0502030303020204" pitchFamily="34" charset="0"/>
            </a:endParaRPr>
          </a:p>
        </p:txBody>
      </p:sp>
      <p:sp>
        <p:nvSpPr>
          <p:cNvPr id="93" name="Freeform 21">
            <a:extLst>
              <a:ext uri="{FF2B5EF4-FFF2-40B4-BE49-F238E27FC236}">
                <a16:creationId xmlns:a16="http://schemas.microsoft.com/office/drawing/2014/main" xmlns="" id="{301491B5-56C7-43DC-A3D9-861EECCA056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 bwMode="auto">
          <a:xfrm>
            <a:off x="9235014" y="2872"/>
            <a:ext cx="2951163" cy="2555325"/>
          </a:xfrm>
          <a:custGeom>
            <a:avLst/>
            <a:gdLst>
              <a:gd name="T0" fmla="*/ 620 w 620"/>
              <a:gd name="T1" fmla="*/ 536 h 536"/>
              <a:gd name="T2" fmla="*/ 0 w 620"/>
              <a:gd name="T3" fmla="*/ 0 h 536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620" h="536">
                <a:moveTo>
                  <a:pt x="620" y="536"/>
                </a:moveTo>
                <a:cubicBezTo>
                  <a:pt x="404" y="314"/>
                  <a:pt x="196" y="138"/>
                  <a:pt x="0" y="0"/>
                </a:cubicBezTo>
              </a:path>
            </a:pathLst>
          </a:custGeom>
          <a:noFill/>
          <a:ln w="9525" cap="flat">
            <a:solidFill>
              <a:schemeClr val="tx1">
                <a:alpha val="20000"/>
              </a:schemeClr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Candara" panose="020E0502030303020204" pitchFamily="34" charset="0"/>
            </a:endParaRPr>
          </a:p>
        </p:txBody>
      </p:sp>
      <p:sp>
        <p:nvSpPr>
          <p:cNvPr id="95" name="Freeform 22">
            <a:extLst>
              <a:ext uri="{FF2B5EF4-FFF2-40B4-BE49-F238E27FC236}">
                <a16:creationId xmlns:a16="http://schemas.microsoft.com/office/drawing/2014/main" xmlns="" id="{237E2353-22DF-46E0-A200-FB30F8F394E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 bwMode="auto">
          <a:xfrm>
            <a:off x="10020826" y="-1916"/>
            <a:ext cx="2165350" cy="1358265"/>
          </a:xfrm>
          <a:custGeom>
            <a:avLst/>
            <a:gdLst>
              <a:gd name="T0" fmla="*/ 0 w 455"/>
              <a:gd name="T1" fmla="*/ 0 h 285"/>
              <a:gd name="T2" fmla="*/ 455 w 455"/>
              <a:gd name="T3" fmla="*/ 285 h 285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455" h="285">
                <a:moveTo>
                  <a:pt x="0" y="0"/>
                </a:moveTo>
                <a:cubicBezTo>
                  <a:pt x="153" y="85"/>
                  <a:pt x="308" y="180"/>
                  <a:pt x="455" y="285"/>
                </a:cubicBezTo>
              </a:path>
            </a:pathLst>
          </a:custGeom>
          <a:noFill/>
          <a:ln w="9525" cap="flat">
            <a:solidFill>
              <a:schemeClr val="tx1">
                <a:alpha val="20000"/>
              </a:schemeClr>
            </a:solidFill>
            <a:prstDash val="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Candara" panose="020E0502030303020204" pitchFamily="34" charset="0"/>
            </a:endParaRPr>
          </a:p>
        </p:txBody>
      </p:sp>
      <p:sp>
        <p:nvSpPr>
          <p:cNvPr id="97" name="Freeform 23">
            <a:extLst>
              <a:ext uri="{FF2B5EF4-FFF2-40B4-BE49-F238E27FC236}">
                <a16:creationId xmlns:a16="http://schemas.microsoft.com/office/drawing/2014/main" xmlns="" id="{DD6138DB-057B-45F7-A5F4-E7BFDA20D02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 bwMode="auto">
          <a:xfrm>
            <a:off x="11290826" y="-1916"/>
            <a:ext cx="895350" cy="534687"/>
          </a:xfrm>
          <a:custGeom>
            <a:avLst/>
            <a:gdLst>
              <a:gd name="T0" fmla="*/ 0 w 188"/>
              <a:gd name="T1" fmla="*/ 0 h 112"/>
              <a:gd name="T2" fmla="*/ 188 w 188"/>
              <a:gd name="T3" fmla="*/ 112 h 112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188" h="112">
                <a:moveTo>
                  <a:pt x="0" y="0"/>
                </a:moveTo>
                <a:cubicBezTo>
                  <a:pt x="63" y="36"/>
                  <a:pt x="126" y="73"/>
                  <a:pt x="188" y="112"/>
                </a:cubicBezTo>
              </a:path>
            </a:pathLst>
          </a:custGeom>
          <a:noFill/>
          <a:ln w="9525" cap="flat">
            <a:solidFill>
              <a:schemeClr val="tx1">
                <a:alpha val="20000"/>
              </a:schemeClr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Candara" panose="020E0502030303020204" pitchFamily="34" charset="0"/>
            </a:endParaRPr>
          </a:p>
        </p:txBody>
      </p:sp>
      <p:sp>
        <p:nvSpPr>
          <p:cNvPr id="99" name="Freeform: Shape 98">
            <a:extLst>
              <a:ext uri="{FF2B5EF4-FFF2-40B4-BE49-F238E27FC236}">
                <a16:creationId xmlns:a16="http://schemas.microsoft.com/office/drawing/2014/main" xmlns="" id="{79A54AB1-B64F-4843-BFAB-81CB74E66B6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20931529">
            <a:off x="752078" y="2218040"/>
            <a:ext cx="4418757" cy="4259609"/>
          </a:xfrm>
          <a:custGeom>
            <a:avLst/>
            <a:gdLst>
              <a:gd name="connsiteX0" fmla="*/ 404107 w 4507111"/>
              <a:gd name="connsiteY0" fmla="*/ 0 h 4344781"/>
              <a:gd name="connsiteX1" fmla="*/ 371857 w 4507111"/>
              <a:gd name="connsiteY1" fmla="*/ 117359 h 4344781"/>
              <a:gd name="connsiteX2" fmla="*/ 307833 w 4507111"/>
              <a:gd name="connsiteY2" fmla="*/ 632970 h 4344781"/>
              <a:gd name="connsiteX3" fmla="*/ 3569418 w 4507111"/>
              <a:gd name="connsiteY3" fmla="*/ 4141149 h 4344781"/>
              <a:gd name="connsiteX4" fmla="*/ 4440861 w 4507111"/>
              <a:gd name="connsiteY4" fmla="*/ 4332480 h 4344781"/>
              <a:gd name="connsiteX5" fmla="*/ 4507111 w 4507111"/>
              <a:gd name="connsiteY5" fmla="*/ 4341752 h 4344781"/>
              <a:gd name="connsiteX6" fmla="*/ 4296045 w 4507111"/>
              <a:gd name="connsiteY6" fmla="*/ 4344781 h 4344781"/>
              <a:gd name="connsiteX7" fmla="*/ 3749565 w 4507111"/>
              <a:gd name="connsiteY7" fmla="*/ 4321853 h 4344781"/>
              <a:gd name="connsiteX8" fmla="*/ 36764 w 4507111"/>
              <a:gd name="connsiteY8" fmla="*/ 1629794 h 4344781"/>
              <a:gd name="connsiteX9" fmla="*/ 300069 w 4507111"/>
              <a:gd name="connsiteY9" fmla="*/ 144750 h 43447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507111" h="4344781">
                <a:moveTo>
                  <a:pt x="404107" y="0"/>
                </a:moveTo>
                <a:lnTo>
                  <a:pt x="371857" y="117359"/>
                </a:lnTo>
                <a:cubicBezTo>
                  <a:pt x="333827" y="278567"/>
                  <a:pt x="311875" y="450459"/>
                  <a:pt x="307833" y="632970"/>
                </a:cubicBezTo>
                <a:cubicBezTo>
                  <a:pt x="264711" y="2579752"/>
                  <a:pt x="2253987" y="3769243"/>
                  <a:pt x="3569418" y="4141149"/>
                </a:cubicBezTo>
                <a:cubicBezTo>
                  <a:pt x="3816061" y="4210881"/>
                  <a:pt x="4114807" y="4279754"/>
                  <a:pt x="4440861" y="4332480"/>
                </a:cubicBezTo>
                <a:lnTo>
                  <a:pt x="4507111" y="4341752"/>
                </a:lnTo>
                <a:lnTo>
                  <a:pt x="4296045" y="4344781"/>
                </a:lnTo>
                <a:cubicBezTo>
                  <a:pt x="4097363" y="4343711"/>
                  <a:pt x="3912623" y="4335104"/>
                  <a:pt x="3749565" y="4321853"/>
                </a:cubicBezTo>
                <a:cubicBezTo>
                  <a:pt x="2445102" y="4215850"/>
                  <a:pt x="356405" y="3466499"/>
                  <a:pt x="36764" y="1629794"/>
                </a:cubicBezTo>
                <a:cubicBezTo>
                  <a:pt x="-63123" y="1055823"/>
                  <a:pt x="45741" y="555869"/>
                  <a:pt x="300069" y="144750"/>
                </a:cubicBezTo>
                <a:close/>
              </a:path>
            </a:pathLst>
          </a:custGeom>
          <a:solidFill>
            <a:schemeClr val="tx1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ndara" panose="020E0502030303020204" pitchFamily="34" charset="0"/>
            </a:endParaRPr>
          </a:p>
        </p:txBody>
      </p:sp>
      <p:pic>
        <p:nvPicPr>
          <p:cNvPr id="2052" name="Picture 4" descr="Friends communicating through video call Free Vector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2164" r="1" b="9000"/>
          <a:stretch/>
        </p:blipFill>
        <p:spPr bwMode="auto">
          <a:xfrm>
            <a:off x="921910" y="465243"/>
            <a:ext cx="7761924" cy="5343065"/>
          </a:xfrm>
          <a:custGeom>
            <a:avLst/>
            <a:gdLst/>
            <a:ahLst/>
            <a:cxnLst/>
            <a:rect l="l" t="t" r="r" b="b"/>
            <a:pathLst>
              <a:path w="7761924" h="5343065">
                <a:moveTo>
                  <a:pt x="3025687" y="76"/>
                </a:moveTo>
                <a:cubicBezTo>
                  <a:pt x="3140786" y="756"/>
                  <a:pt x="3256631" y="6055"/>
                  <a:pt x="3372722" y="16088"/>
                </a:cubicBezTo>
                <a:cubicBezTo>
                  <a:pt x="5230178" y="176616"/>
                  <a:pt x="7761924" y="1424594"/>
                  <a:pt x="7761924" y="3316816"/>
                </a:cubicBezTo>
                <a:cubicBezTo>
                  <a:pt x="7646022" y="5237647"/>
                  <a:pt x="4988715" y="5423921"/>
                  <a:pt x="3701109" y="5320611"/>
                </a:cubicBezTo>
                <a:cubicBezTo>
                  <a:pt x="2413504" y="5217301"/>
                  <a:pt x="351800" y="4486992"/>
                  <a:pt x="36290" y="2696959"/>
                </a:cubicBezTo>
                <a:cubicBezTo>
                  <a:pt x="-259500" y="1018804"/>
                  <a:pt x="1299198" y="-10133"/>
                  <a:pt x="3025687" y="76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9" name="Subtitle 2">
            <a:extLst>
              <a:ext uri="{FF2B5EF4-FFF2-40B4-BE49-F238E27FC236}">
                <a16:creationId xmlns:a16="http://schemas.microsoft.com/office/drawing/2014/main" xmlns="" id="{48348056-27A5-4189-88C5-0D7B2E39415F}"/>
              </a:ext>
            </a:extLst>
          </p:cNvPr>
          <p:cNvSpPr txBox="1">
            <a:spLocks/>
          </p:cNvSpPr>
          <p:nvPr/>
        </p:nvSpPr>
        <p:spPr>
          <a:xfrm>
            <a:off x="72252" y="6612742"/>
            <a:ext cx="1125401" cy="20398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hu-HU" sz="1400" dirty="0">
                <a:latin typeface="Candara" panose="020E0502030303020204" pitchFamily="34" charset="0"/>
              </a:rPr>
              <a:t>freepik.com</a:t>
            </a:r>
            <a:endParaRPr lang="tr-TR" sz="1400" dirty="0"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hu-HU" sz="1400" dirty="0">
                <a:latin typeface="Candara" panose="020E0502030303020204" pitchFamily="34" charset="0"/>
              </a:rPr>
              <a:t> </a:t>
            </a:r>
          </a:p>
          <a:p>
            <a:pPr marL="0" indent="0" algn="ctr">
              <a:buNone/>
            </a:pPr>
            <a:endParaRPr lang="tr-TR" sz="10000" dirty="0">
              <a:latin typeface="Candara" panose="020E0502030303020204" pitchFamily="34" charset="0"/>
            </a:endParaRPr>
          </a:p>
        </p:txBody>
      </p:sp>
      <p:sp>
        <p:nvSpPr>
          <p:cNvPr id="6" name="Subtitle 2"/>
          <p:cNvSpPr txBox="1">
            <a:spLocks/>
          </p:cNvSpPr>
          <p:nvPr/>
        </p:nvSpPr>
        <p:spPr>
          <a:xfrm>
            <a:off x="7379268" y="4376388"/>
            <a:ext cx="4894069" cy="246888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ct val="0"/>
              </a:spcBef>
              <a:spcAft>
                <a:spcPts val="600"/>
              </a:spcAft>
            </a:pPr>
            <a:r>
              <a:rPr lang="en-US" sz="3600" b="1" u="sng" dirty="0" err="1">
                <a:latin typeface="Candara" panose="020E0502030303020204" pitchFamily="34" charset="0"/>
                <a:ea typeface="+mj-ea"/>
                <a:cs typeface="+mj-cs"/>
              </a:rPr>
              <a:t>Milyen</a:t>
            </a:r>
            <a:r>
              <a:rPr lang="en-US" sz="3600" b="1" u="sng" dirty="0">
                <a:latin typeface="Candara" panose="020E0502030303020204" pitchFamily="34" charset="0"/>
                <a:ea typeface="+mj-ea"/>
                <a:cs typeface="+mj-cs"/>
              </a:rPr>
              <a:t> </a:t>
            </a:r>
            <a:r>
              <a:rPr lang="en-US" sz="3600" b="1" u="sng" dirty="0" err="1">
                <a:latin typeface="Candara" panose="020E0502030303020204" pitchFamily="34" charset="0"/>
                <a:ea typeface="+mj-ea"/>
                <a:cs typeface="+mj-cs"/>
              </a:rPr>
              <a:t>nyelven</a:t>
            </a:r>
            <a:r>
              <a:rPr lang="en-US" sz="3600" b="1" u="sng" dirty="0">
                <a:latin typeface="Candara" panose="020E0502030303020204" pitchFamily="34" charset="0"/>
                <a:ea typeface="+mj-ea"/>
                <a:cs typeface="+mj-cs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Candara" panose="020E0502030303020204" pitchFamily="34" charset="0"/>
                <a:ea typeface="+mj-ea"/>
                <a:cs typeface="+mj-cs"/>
              </a:rPr>
              <a:t>beszélsz</a:t>
            </a:r>
            <a:r>
              <a:rPr lang="en-US" sz="3600" b="1" dirty="0">
                <a:latin typeface="Candara" panose="020E0502030303020204" pitchFamily="34" charset="0"/>
                <a:ea typeface="+mj-ea"/>
                <a:cs typeface="+mj-cs"/>
              </a:rPr>
              <a:t>?</a:t>
            </a:r>
          </a:p>
          <a:p>
            <a:pPr>
              <a:spcBef>
                <a:spcPct val="0"/>
              </a:spcBef>
              <a:spcAft>
                <a:spcPts val="600"/>
              </a:spcAft>
            </a:pPr>
            <a:endParaRPr lang="en-US" sz="2500" dirty="0">
              <a:latin typeface="Candara" panose="020E0502030303020204" pitchFamily="34" charset="0"/>
              <a:ea typeface="+mj-ea"/>
              <a:cs typeface="+mj-cs"/>
            </a:endParaRPr>
          </a:p>
          <a:p>
            <a:pPr>
              <a:spcBef>
                <a:spcPct val="0"/>
              </a:spcBef>
              <a:spcAft>
                <a:spcPts val="600"/>
              </a:spcAft>
            </a:pPr>
            <a:r>
              <a:rPr lang="en-US" sz="2500" dirty="0" err="1">
                <a:latin typeface="Candara" panose="020E0502030303020204" pitchFamily="34" charset="0"/>
                <a:ea typeface="+mj-ea"/>
                <a:cs typeface="+mj-cs"/>
              </a:rPr>
              <a:t>Törökül</a:t>
            </a:r>
            <a:r>
              <a:rPr lang="en-US" sz="2500" dirty="0">
                <a:latin typeface="Candara" panose="020E0502030303020204" pitchFamily="34" charset="0"/>
                <a:ea typeface="+mj-ea"/>
                <a:cs typeface="+mj-cs"/>
              </a:rPr>
              <a:t>, </a:t>
            </a:r>
            <a:r>
              <a:rPr lang="en-US" sz="2500" dirty="0" err="1">
                <a:latin typeface="Candara" panose="020E0502030303020204" pitchFamily="34" charset="0"/>
                <a:ea typeface="+mj-ea"/>
                <a:cs typeface="+mj-cs"/>
              </a:rPr>
              <a:t>angolul</a:t>
            </a:r>
            <a:r>
              <a:rPr lang="en-US" sz="2500" dirty="0">
                <a:latin typeface="Candara" panose="020E0502030303020204" pitchFamily="34" charset="0"/>
                <a:ea typeface="+mj-ea"/>
                <a:cs typeface="+mj-cs"/>
              </a:rPr>
              <a:t>, </a:t>
            </a:r>
            <a:r>
              <a:rPr lang="en-US" sz="2500" dirty="0" err="1">
                <a:latin typeface="Candara" panose="020E0502030303020204" pitchFamily="34" charset="0"/>
                <a:ea typeface="+mj-ea"/>
                <a:cs typeface="+mj-cs"/>
              </a:rPr>
              <a:t>és</a:t>
            </a:r>
            <a:r>
              <a:rPr lang="en-US" sz="2500" dirty="0">
                <a:latin typeface="Candara" panose="020E0502030303020204" pitchFamily="34" charset="0"/>
                <a:ea typeface="+mj-ea"/>
                <a:cs typeface="+mj-cs"/>
              </a:rPr>
              <a:t> </a:t>
            </a:r>
            <a:r>
              <a:rPr lang="en-US" sz="2500" dirty="0" err="1">
                <a:latin typeface="Candara" panose="020E0502030303020204" pitchFamily="34" charset="0"/>
                <a:ea typeface="+mj-ea"/>
                <a:cs typeface="+mj-cs"/>
              </a:rPr>
              <a:t>egy</a:t>
            </a:r>
            <a:r>
              <a:rPr lang="en-US" sz="2500" dirty="0">
                <a:latin typeface="Candara" panose="020E0502030303020204" pitchFamily="34" charset="0"/>
                <a:ea typeface="+mj-ea"/>
                <a:cs typeface="+mj-cs"/>
              </a:rPr>
              <a:t> </a:t>
            </a:r>
            <a:r>
              <a:rPr lang="en-US" sz="2500" dirty="0" err="1">
                <a:latin typeface="Candara" panose="020E0502030303020204" pitchFamily="34" charset="0"/>
                <a:ea typeface="+mj-ea"/>
                <a:cs typeface="+mj-cs"/>
              </a:rPr>
              <a:t>kicsit</a:t>
            </a:r>
            <a:r>
              <a:rPr lang="en-US" sz="2500" dirty="0">
                <a:latin typeface="Candara" panose="020E0502030303020204" pitchFamily="34" charset="0"/>
                <a:ea typeface="+mj-ea"/>
                <a:cs typeface="+mj-cs"/>
              </a:rPr>
              <a:t> </a:t>
            </a:r>
            <a:r>
              <a:rPr lang="en-US" sz="2500" dirty="0" err="1">
                <a:latin typeface="Candara" panose="020E0502030303020204" pitchFamily="34" charset="0"/>
                <a:ea typeface="+mj-ea"/>
                <a:cs typeface="+mj-cs"/>
              </a:rPr>
              <a:t>magyarul</a:t>
            </a:r>
            <a:r>
              <a:rPr lang="en-US" sz="2500" dirty="0">
                <a:latin typeface="Candara" panose="020E0502030303020204" pitchFamily="34" charset="0"/>
                <a:ea typeface="+mj-ea"/>
                <a:cs typeface="+mj-cs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4332112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4" name="Rectangle 14">
            <a:extLst>
              <a:ext uri="{FF2B5EF4-FFF2-40B4-BE49-F238E27FC236}">
                <a16:creationId xmlns:a16="http://schemas.microsoft.com/office/drawing/2014/main" xmlns="" id="{FD8F1113-2E3C-46E3-B54F-B7F421EEFD1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5" name="Group 16">
            <a:extLst>
              <a:ext uri="{FF2B5EF4-FFF2-40B4-BE49-F238E27FC236}">
                <a16:creationId xmlns:a16="http://schemas.microsoft.com/office/drawing/2014/main" xmlns="" id="{465DDECC-A11E-434E-87B2-8997CD3832F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18" name="Freeform 5">
              <a:extLst>
                <a:ext uri="{FF2B5EF4-FFF2-40B4-BE49-F238E27FC236}">
                  <a16:creationId xmlns:a16="http://schemas.microsoft.com/office/drawing/2014/main" xmlns="" id="{B54A4D14-513F-4121-92D3-5CCB46896211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-329674" y="1298404"/>
              <a:ext cx="9702800" cy="5573512"/>
            </a:xfrm>
            <a:custGeom>
              <a:avLst/>
              <a:gdLst>
                <a:gd name="T0" fmla="*/ 1752 w 2038"/>
                <a:gd name="T1" fmla="*/ 1169 h 1169"/>
                <a:gd name="T2" fmla="*/ 1487 w 2038"/>
                <a:gd name="T3" fmla="*/ 334 h 1169"/>
                <a:gd name="T4" fmla="*/ 860 w 2038"/>
                <a:gd name="T5" fmla="*/ 22 h 1169"/>
                <a:gd name="T6" fmla="*/ 199 w 2038"/>
                <a:gd name="T7" fmla="*/ 318 h 1169"/>
                <a:gd name="T8" fmla="*/ 399 w 2038"/>
                <a:gd name="T9" fmla="*/ 1165 h 11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6">
              <a:extLst>
                <a:ext uri="{FF2B5EF4-FFF2-40B4-BE49-F238E27FC236}">
                  <a16:creationId xmlns:a16="http://schemas.microsoft.com/office/drawing/2014/main" xmlns="" id="{6C3411F1-AD17-499D-AFEF-2F300F6DF0F3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670451" y="2018236"/>
              <a:ext cx="7373938" cy="4848892"/>
            </a:xfrm>
            <a:custGeom>
              <a:avLst/>
              <a:gdLst>
                <a:gd name="T0" fmla="*/ 1025 w 1549"/>
                <a:gd name="T1" fmla="*/ 1016 h 1017"/>
                <a:gd name="T2" fmla="*/ 1443 w 1549"/>
                <a:gd name="T3" fmla="*/ 592 h 1017"/>
                <a:gd name="T4" fmla="*/ 782 w 1549"/>
                <a:gd name="T5" fmla="*/ 53 h 1017"/>
                <a:gd name="T6" fmla="*/ 150 w 1549"/>
                <a:gd name="T7" fmla="*/ 329 h 1017"/>
                <a:gd name="T8" fmla="*/ 477 w 1549"/>
                <a:gd name="T9" fmla="*/ 1017 h 10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7">
              <a:extLst>
                <a:ext uri="{FF2B5EF4-FFF2-40B4-BE49-F238E27FC236}">
                  <a16:creationId xmlns:a16="http://schemas.microsoft.com/office/drawing/2014/main" xmlns="" id="{60BF2CBE-B1E9-4C42-89DC-C35E4E651648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251351" y="1788400"/>
              <a:ext cx="8035925" cy="5083516"/>
            </a:xfrm>
            <a:custGeom>
              <a:avLst/>
              <a:gdLst>
                <a:gd name="T0" fmla="*/ 1302 w 1688"/>
                <a:gd name="T1" fmla="*/ 1066 h 1066"/>
                <a:gd name="T2" fmla="*/ 1613 w 1688"/>
                <a:gd name="T3" fmla="*/ 850 h 1066"/>
                <a:gd name="T4" fmla="*/ 1517 w 1688"/>
                <a:gd name="T5" fmla="*/ 471 h 1066"/>
                <a:gd name="T6" fmla="*/ 798 w 1688"/>
                <a:gd name="T7" fmla="*/ 28 h 1066"/>
                <a:gd name="T8" fmla="*/ 181 w 1688"/>
                <a:gd name="T9" fmla="*/ 333 h 1066"/>
                <a:gd name="T10" fmla="*/ 420 w 1688"/>
                <a:gd name="T11" fmla="*/ 1066 h 10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" name="Freeform 8">
              <a:extLst>
                <a:ext uri="{FF2B5EF4-FFF2-40B4-BE49-F238E27FC236}">
                  <a16:creationId xmlns:a16="http://schemas.microsoft.com/office/drawing/2014/main" xmlns="" id="{72C95A87-DCDB-41C4-B774-744B3ECBE8C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-1061" y="549842"/>
              <a:ext cx="10334625" cy="6322075"/>
            </a:xfrm>
            <a:custGeom>
              <a:avLst/>
              <a:gdLst>
                <a:gd name="T0" fmla="*/ 1873 w 2171"/>
                <a:gd name="T1" fmla="*/ 1326 h 1326"/>
                <a:gd name="T2" fmla="*/ 1609 w 2171"/>
                <a:gd name="T3" fmla="*/ 473 h 1326"/>
                <a:gd name="T4" fmla="*/ 880 w 2171"/>
                <a:gd name="T5" fmla="*/ 63 h 1326"/>
                <a:gd name="T6" fmla="*/ 0 w 2171"/>
                <a:gd name="T7" fmla="*/ 423 h 13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" name="Freeform 9">
              <a:extLst>
                <a:ext uri="{FF2B5EF4-FFF2-40B4-BE49-F238E27FC236}">
                  <a16:creationId xmlns:a16="http://schemas.microsoft.com/office/drawing/2014/main" xmlns="" id="{BCB97515-32FF-43A6-A51C-B140193ABB66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3701" y="6186246"/>
              <a:ext cx="504825" cy="681527"/>
            </a:xfrm>
            <a:custGeom>
              <a:avLst/>
              <a:gdLst>
                <a:gd name="T0" fmla="*/ 0 w 106"/>
                <a:gd name="T1" fmla="*/ 0 h 143"/>
                <a:gd name="T2" fmla="*/ 106 w 106"/>
                <a:gd name="T3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" name="Freeform 10">
              <a:extLst>
                <a:ext uri="{FF2B5EF4-FFF2-40B4-BE49-F238E27FC236}">
                  <a16:creationId xmlns:a16="http://schemas.microsoft.com/office/drawing/2014/main" xmlns="" id="{9C6379D3-7045-4B76-9409-6D23D753D054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-1061" y="-51881"/>
              <a:ext cx="11091863" cy="6923796"/>
            </a:xfrm>
            <a:custGeom>
              <a:avLst/>
              <a:gdLst>
                <a:gd name="T0" fmla="*/ 2046 w 2330"/>
                <a:gd name="T1" fmla="*/ 1452 h 1452"/>
                <a:gd name="T2" fmla="*/ 1813 w 2330"/>
                <a:gd name="T3" fmla="*/ 601 h 1452"/>
                <a:gd name="T4" fmla="*/ 956 w 2330"/>
                <a:gd name="T5" fmla="*/ 97 h 1452"/>
                <a:gd name="T6" fmla="*/ 0 w 2330"/>
                <a:gd name="T7" fmla="*/ 366 h 14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" name="Freeform 11">
              <a:extLst>
                <a:ext uri="{FF2B5EF4-FFF2-40B4-BE49-F238E27FC236}">
                  <a16:creationId xmlns:a16="http://schemas.microsoft.com/office/drawing/2014/main" xmlns="" id="{7C324CDD-B30F-47DD-8627-E2171D5E8399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5426601" y="5579"/>
              <a:ext cx="5788025" cy="6847184"/>
            </a:xfrm>
            <a:custGeom>
              <a:avLst/>
              <a:gdLst>
                <a:gd name="T0" fmla="*/ 1094 w 1216"/>
                <a:gd name="T1" fmla="*/ 1436 h 1436"/>
                <a:gd name="T2" fmla="*/ 709 w 1216"/>
                <a:gd name="T3" fmla="*/ 551 h 1436"/>
                <a:gd name="T4" fmla="*/ 0 w 1216"/>
                <a:gd name="T5" fmla="*/ 0 h 14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" name="Freeform 12">
              <a:extLst>
                <a:ext uri="{FF2B5EF4-FFF2-40B4-BE49-F238E27FC236}">
                  <a16:creationId xmlns:a16="http://schemas.microsoft.com/office/drawing/2014/main" xmlns="" id="{61B1C1DE-4201-4989-BE65-41ADC2472550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-1061" y="5579"/>
              <a:ext cx="1057275" cy="614491"/>
            </a:xfrm>
            <a:custGeom>
              <a:avLst/>
              <a:gdLst>
                <a:gd name="T0" fmla="*/ 222 w 222"/>
                <a:gd name="T1" fmla="*/ 0 h 129"/>
                <a:gd name="T2" fmla="*/ 0 w 222"/>
                <a:gd name="T3" fmla="*/ 129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3">
              <a:extLst>
                <a:ext uri="{FF2B5EF4-FFF2-40B4-BE49-F238E27FC236}">
                  <a16:creationId xmlns:a16="http://schemas.microsoft.com/office/drawing/2014/main" xmlns="" id="{0A9092BE-A36C-4833-8E71-2850F4AF7C3F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5821889" y="5579"/>
              <a:ext cx="5588000" cy="6866337"/>
            </a:xfrm>
            <a:custGeom>
              <a:avLst/>
              <a:gdLst>
                <a:gd name="T0" fmla="*/ 1067 w 1174"/>
                <a:gd name="T1" fmla="*/ 1440 h 1440"/>
                <a:gd name="T2" fmla="*/ 698 w 1174"/>
                <a:gd name="T3" fmla="*/ 577 h 1440"/>
                <a:gd name="T4" fmla="*/ 0 w 1174"/>
                <a:gd name="T5" fmla="*/ 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14">
              <a:extLst>
                <a:ext uri="{FF2B5EF4-FFF2-40B4-BE49-F238E27FC236}">
                  <a16:creationId xmlns:a16="http://schemas.microsoft.com/office/drawing/2014/main" xmlns="" id="{806398CC-D327-4E06-838C-31119BD56F81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3701" y="790"/>
              <a:ext cx="595313" cy="352734"/>
            </a:xfrm>
            <a:custGeom>
              <a:avLst/>
              <a:gdLst>
                <a:gd name="T0" fmla="*/ 125 w 125"/>
                <a:gd name="T1" fmla="*/ 0 h 74"/>
                <a:gd name="T2" fmla="*/ 0 w 125"/>
                <a:gd name="T3" fmla="*/ 74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15">
              <a:extLst>
                <a:ext uri="{FF2B5EF4-FFF2-40B4-BE49-F238E27FC236}">
                  <a16:creationId xmlns:a16="http://schemas.microsoft.com/office/drawing/2014/main" xmlns="" id="{1E3F0C5B-76A9-4A8F-A1CB-35C0DE83A830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6012389" y="5579"/>
              <a:ext cx="5497513" cy="6866337"/>
            </a:xfrm>
            <a:custGeom>
              <a:avLst/>
              <a:gdLst>
                <a:gd name="T0" fmla="*/ 1056 w 1155"/>
                <a:gd name="T1" fmla="*/ 1440 h 1440"/>
                <a:gd name="T2" fmla="*/ 686 w 1155"/>
                <a:gd name="T3" fmla="*/ 580 h 1440"/>
                <a:gd name="T4" fmla="*/ 0 w 1155"/>
                <a:gd name="T5" fmla="*/ 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" name="Freeform 16">
              <a:extLst>
                <a:ext uri="{FF2B5EF4-FFF2-40B4-BE49-F238E27FC236}">
                  <a16:creationId xmlns:a16="http://schemas.microsoft.com/office/drawing/2014/main" xmlns="" id="{70A741CC-E736-448A-A94E-5C8BB9711DCD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-1061" y="5579"/>
              <a:ext cx="357188" cy="213875"/>
            </a:xfrm>
            <a:custGeom>
              <a:avLst/>
              <a:gdLst>
                <a:gd name="T0" fmla="*/ 75 w 75"/>
                <a:gd name="T1" fmla="*/ 0 h 45"/>
                <a:gd name="T2" fmla="*/ 0 w 75"/>
                <a:gd name="T3" fmla="*/ 45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" name="Freeform 17">
              <a:extLst>
                <a:ext uri="{FF2B5EF4-FFF2-40B4-BE49-F238E27FC236}">
                  <a16:creationId xmlns:a16="http://schemas.microsoft.com/office/drawing/2014/main" xmlns="" id="{202722D1-549B-407E-BF75-2A1E8DB5BAD2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6210826" y="790"/>
              <a:ext cx="5522913" cy="6871126"/>
            </a:xfrm>
            <a:custGeom>
              <a:avLst/>
              <a:gdLst>
                <a:gd name="T0" fmla="*/ 1053 w 1160"/>
                <a:gd name="T1" fmla="*/ 1441 h 1441"/>
                <a:gd name="T2" fmla="*/ 705 w 1160"/>
                <a:gd name="T3" fmla="*/ 599 h 1441"/>
                <a:gd name="T4" fmla="*/ 0 w 1160"/>
                <a:gd name="T5" fmla="*/ 0 h 14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" name="Freeform 18">
              <a:extLst>
                <a:ext uri="{FF2B5EF4-FFF2-40B4-BE49-F238E27FC236}">
                  <a16:creationId xmlns:a16="http://schemas.microsoft.com/office/drawing/2014/main" xmlns="" id="{5CA8D742-18BD-41B5-9C00-FCFFAED2575E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6463239" y="5579"/>
              <a:ext cx="5413375" cy="6866337"/>
            </a:xfrm>
            <a:custGeom>
              <a:avLst/>
              <a:gdLst>
                <a:gd name="T0" fmla="*/ 1040 w 1137"/>
                <a:gd name="T1" fmla="*/ 1440 h 1440"/>
                <a:gd name="T2" fmla="*/ 698 w 1137"/>
                <a:gd name="T3" fmla="*/ 611 h 1440"/>
                <a:gd name="T4" fmla="*/ 0 w 1137"/>
                <a:gd name="T5" fmla="*/ 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2" name="Freeform 19">
              <a:extLst>
                <a:ext uri="{FF2B5EF4-FFF2-40B4-BE49-F238E27FC236}">
                  <a16:creationId xmlns:a16="http://schemas.microsoft.com/office/drawing/2014/main" xmlns="" id="{8BF81081-4C33-488E-A37E-B95567D0BFA1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6877576" y="5579"/>
              <a:ext cx="5037138" cy="6861550"/>
            </a:xfrm>
            <a:custGeom>
              <a:avLst/>
              <a:gdLst>
                <a:gd name="T0" fmla="*/ 1011 w 1058"/>
                <a:gd name="T1" fmla="*/ 1439 h 1439"/>
                <a:gd name="T2" fmla="*/ 648 w 1058"/>
                <a:gd name="T3" fmla="*/ 617 h 1439"/>
                <a:gd name="T4" fmla="*/ 0 w 1058"/>
                <a:gd name="T5" fmla="*/ 0 h 1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" name="Freeform 20">
              <a:extLst>
                <a:ext uri="{FF2B5EF4-FFF2-40B4-BE49-F238E27FC236}">
                  <a16:creationId xmlns:a16="http://schemas.microsoft.com/office/drawing/2014/main" xmlns="" id="{462F0DE0-CEBA-420B-8032-FB60893B8E16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8768289" y="5579"/>
              <a:ext cx="3417888" cy="2742066"/>
            </a:xfrm>
            <a:custGeom>
              <a:avLst/>
              <a:gdLst>
                <a:gd name="T0" fmla="*/ 718 w 718"/>
                <a:gd name="T1" fmla="*/ 575 h 575"/>
                <a:gd name="T2" fmla="*/ 0 w 718"/>
                <a:gd name="T3" fmla="*/ 0 h 5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4" name="Freeform 21">
              <a:extLst>
                <a:ext uri="{FF2B5EF4-FFF2-40B4-BE49-F238E27FC236}">
                  <a16:creationId xmlns:a16="http://schemas.microsoft.com/office/drawing/2014/main" xmlns="" id="{79C8D19E-E3D6-45A6-BCA2-5918A37D7ACC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9235014" y="10367"/>
              <a:ext cx="2951163" cy="2555325"/>
            </a:xfrm>
            <a:custGeom>
              <a:avLst/>
              <a:gdLst>
                <a:gd name="T0" fmla="*/ 620 w 620"/>
                <a:gd name="T1" fmla="*/ 536 h 536"/>
                <a:gd name="T2" fmla="*/ 0 w 620"/>
                <a:gd name="T3" fmla="*/ 0 h 5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" name="Freeform 22">
              <a:extLst>
                <a:ext uri="{FF2B5EF4-FFF2-40B4-BE49-F238E27FC236}">
                  <a16:creationId xmlns:a16="http://schemas.microsoft.com/office/drawing/2014/main" xmlns="" id="{43280283-E04A-43CA-BFA1-F285486A2F00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10020826" y="5579"/>
              <a:ext cx="2165350" cy="1358265"/>
            </a:xfrm>
            <a:custGeom>
              <a:avLst/>
              <a:gdLst>
                <a:gd name="T0" fmla="*/ 0 w 455"/>
                <a:gd name="T1" fmla="*/ 0 h 285"/>
                <a:gd name="T2" fmla="*/ 455 w 455"/>
                <a:gd name="T3" fmla="*/ 285 h 2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6" name="Freeform 23">
              <a:extLst>
                <a:ext uri="{FF2B5EF4-FFF2-40B4-BE49-F238E27FC236}">
                  <a16:creationId xmlns:a16="http://schemas.microsoft.com/office/drawing/2014/main" xmlns="" id="{38328CB6-0FC5-4AEA-BC7E-489267CB6F19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11290826" y="5579"/>
              <a:ext cx="895350" cy="534687"/>
            </a:xfrm>
            <a:custGeom>
              <a:avLst/>
              <a:gdLst>
                <a:gd name="T0" fmla="*/ 0 w 188"/>
                <a:gd name="T1" fmla="*/ 0 h 112"/>
                <a:gd name="T2" fmla="*/ 188 w 188"/>
                <a:gd name="T3" fmla="*/ 112 h 1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8" name="Subtitle 2"/>
          <p:cNvSpPr>
            <a:spLocks noGrp="1"/>
          </p:cNvSpPr>
          <p:nvPr>
            <p:ph type="subTitle" idx="1"/>
          </p:nvPr>
        </p:nvSpPr>
        <p:spPr>
          <a:xfrm>
            <a:off x="2088035" y="4904504"/>
            <a:ext cx="8081960" cy="522636"/>
          </a:xfrm>
        </p:spPr>
        <p:txBody>
          <a:bodyPr>
            <a:normAutofit fontScale="77500" lnSpcReduction="20000"/>
          </a:bodyPr>
          <a:lstStyle/>
          <a:p>
            <a:r>
              <a:rPr lang="hu-HU" sz="4800" b="1" dirty="0">
                <a:latin typeface="Candara" panose="020E0502030303020204" pitchFamily="34" charset="0"/>
              </a:rPr>
              <a:t>Határozatlan igeragozás</a:t>
            </a:r>
          </a:p>
          <a:p>
            <a:endParaRPr lang="tr-TR" sz="1600" dirty="0">
              <a:latin typeface="Candara" panose="020E0502030303020204" pitchFamily="34" charset="0"/>
            </a:endParaRPr>
          </a:p>
        </p:txBody>
      </p:sp>
      <p:sp>
        <p:nvSpPr>
          <p:cNvPr id="46" name="Isosceles Triangle 39">
            <a:extLst>
              <a:ext uri="{FF2B5EF4-FFF2-40B4-BE49-F238E27FC236}">
                <a16:creationId xmlns:a16="http://schemas.microsoft.com/office/drawing/2014/main" xmlns="" id="{4F37E7FB-7372-47E3-914E-7CF7E94B1C4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0800000">
            <a:off x="5892384" y="4386808"/>
            <a:ext cx="407233" cy="351063"/>
          </a:xfrm>
          <a:prstGeom prst="triangle">
            <a:avLst/>
          </a:prstGeom>
          <a:solidFill>
            <a:srgbClr val="FDB43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xmlns="" id="{16E168E2-3256-43A5-9298-9E5A6AE8F73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3052847" y="954593"/>
            <a:ext cx="6086306" cy="3432215"/>
          </a:xfrm>
          <a:prstGeom prst="rect">
            <a:avLst/>
          </a:prstGeom>
          <a:solidFill>
            <a:schemeClr val="bg1"/>
          </a:solidFill>
          <a:ln w="19050">
            <a:solidFill>
              <a:srgbClr val="FDB43D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l="25228" t="32366" r="28981" b="29820"/>
          <a:stretch/>
        </p:blipFill>
        <p:spPr>
          <a:xfrm>
            <a:off x="3215640" y="1332744"/>
            <a:ext cx="5760720" cy="2675911"/>
          </a:xfrm>
          <a:prstGeom prst="rect">
            <a:avLst/>
          </a:prstGeom>
          <a:ln w="12700">
            <a:noFill/>
          </a:ln>
        </p:spPr>
      </p:pic>
      <p:sp>
        <p:nvSpPr>
          <p:cNvPr id="7" name="Subtitle 2"/>
          <p:cNvSpPr txBox="1">
            <a:spLocks/>
          </p:cNvSpPr>
          <p:nvPr/>
        </p:nvSpPr>
        <p:spPr>
          <a:xfrm>
            <a:off x="2958245" y="6548191"/>
            <a:ext cx="6341540" cy="39475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>
              <a:spcBef>
                <a:spcPct val="0"/>
              </a:spcBef>
              <a:spcAft>
                <a:spcPts val="600"/>
              </a:spcAft>
            </a:pPr>
            <a:r>
              <a:rPr lang="en-US" sz="1050" dirty="0" err="1">
                <a:solidFill>
                  <a:schemeClr val="bg1">
                    <a:lumMod val="50000"/>
                  </a:schemeClr>
                </a:solidFill>
              </a:rPr>
              <a:t>Forrás</a:t>
            </a:r>
            <a:r>
              <a:rPr lang="en-US" sz="1050" dirty="0">
                <a:solidFill>
                  <a:schemeClr val="bg1">
                    <a:lumMod val="50000"/>
                  </a:schemeClr>
                </a:solidFill>
              </a:rPr>
              <a:t>: SZILI, </a:t>
            </a:r>
            <a:r>
              <a:rPr lang="en-US" sz="1050" dirty="0" err="1">
                <a:solidFill>
                  <a:schemeClr val="bg1">
                    <a:lumMod val="50000"/>
                  </a:schemeClr>
                </a:solidFill>
              </a:rPr>
              <a:t>Katalin</a:t>
            </a:r>
            <a:r>
              <a:rPr lang="en-US" sz="1050" dirty="0">
                <a:solidFill>
                  <a:schemeClr val="bg1">
                    <a:lumMod val="50000"/>
                  </a:schemeClr>
                </a:solidFill>
              </a:rPr>
              <a:t>, Magyar </a:t>
            </a:r>
            <a:r>
              <a:rPr lang="en-US" sz="1050" dirty="0" err="1">
                <a:solidFill>
                  <a:schemeClr val="bg1">
                    <a:lumMod val="50000"/>
                  </a:schemeClr>
                </a:solidFill>
              </a:rPr>
              <a:t>utca</a:t>
            </a:r>
            <a:r>
              <a:rPr lang="en-US" sz="1050" dirty="0">
                <a:solidFill>
                  <a:schemeClr val="bg1">
                    <a:lumMod val="50000"/>
                  </a:schemeClr>
                </a:solidFill>
              </a:rPr>
              <a:t> 1, </a:t>
            </a:r>
            <a:r>
              <a:rPr lang="en-US" sz="1050" dirty="0" err="1">
                <a:solidFill>
                  <a:schemeClr val="bg1">
                    <a:lumMod val="50000"/>
                  </a:schemeClr>
                </a:solidFill>
              </a:rPr>
              <a:t>Budapet</a:t>
            </a:r>
            <a:r>
              <a:rPr lang="en-US" sz="1050" dirty="0">
                <a:solidFill>
                  <a:schemeClr val="bg1">
                    <a:lumMod val="50000"/>
                  </a:schemeClr>
                </a:solidFill>
              </a:rPr>
              <a:t>, ELTE Magyar mint </a:t>
            </a:r>
            <a:r>
              <a:rPr lang="en-US" sz="1050" dirty="0" err="1">
                <a:solidFill>
                  <a:schemeClr val="bg1">
                    <a:lumMod val="50000"/>
                  </a:schemeClr>
                </a:solidFill>
              </a:rPr>
              <a:t>idegen</a:t>
            </a:r>
            <a:r>
              <a:rPr lang="en-US" sz="1050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US" sz="1050" dirty="0" err="1">
                <a:solidFill>
                  <a:schemeClr val="bg1">
                    <a:lumMod val="50000"/>
                  </a:schemeClr>
                </a:solidFill>
              </a:rPr>
              <a:t>nyelv</a:t>
            </a:r>
            <a:r>
              <a:rPr lang="en-US" sz="1050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US" sz="1050" dirty="0" err="1">
                <a:solidFill>
                  <a:schemeClr val="bg1">
                    <a:lumMod val="50000"/>
                  </a:schemeClr>
                </a:solidFill>
              </a:rPr>
              <a:t>módszertani</a:t>
            </a:r>
            <a:r>
              <a:rPr lang="en-US" sz="1050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US" sz="1050" dirty="0" err="1">
                <a:solidFill>
                  <a:schemeClr val="bg1">
                    <a:lumMod val="50000"/>
                  </a:schemeClr>
                </a:solidFill>
              </a:rPr>
              <a:t>műhely</a:t>
            </a:r>
            <a:r>
              <a:rPr lang="en-US" sz="1050" dirty="0">
                <a:solidFill>
                  <a:schemeClr val="bg1">
                    <a:lumMod val="50000"/>
                  </a:schemeClr>
                </a:solidFill>
              </a:rPr>
              <a:t>, 2018.</a:t>
            </a:r>
          </a:p>
          <a:p>
            <a:pPr marL="0">
              <a:spcBef>
                <a:spcPct val="0"/>
              </a:spcBef>
              <a:spcAft>
                <a:spcPts val="600"/>
              </a:spcAft>
            </a:pPr>
            <a:endParaRPr lang="en-US" sz="1800" dirty="0">
              <a:solidFill>
                <a:srgbClr val="000000"/>
              </a:solidFill>
            </a:endParaRPr>
          </a:p>
        </p:txBody>
      </p:sp>
      <p:sp>
        <p:nvSpPr>
          <p:cNvPr id="10" name="Subtitle 2"/>
          <p:cNvSpPr txBox="1">
            <a:spLocks/>
          </p:cNvSpPr>
          <p:nvPr/>
        </p:nvSpPr>
        <p:spPr>
          <a:xfrm>
            <a:off x="213741" y="5475829"/>
            <a:ext cx="11817924" cy="59480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hu-HU" sz="3000" dirty="0">
                <a:latin typeface="Candara" panose="020E0502030303020204" pitchFamily="34" charset="0"/>
              </a:rPr>
              <a:t>„Normál” igék, én, te, ő, ön</a:t>
            </a:r>
          </a:p>
          <a:p>
            <a:endParaRPr lang="tr-TR" sz="7000" dirty="0"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535844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Freeform 5">
            <a:extLst>
              <a:ext uri="{FF2B5EF4-FFF2-40B4-BE49-F238E27FC236}">
                <a16:creationId xmlns:a16="http://schemas.microsoft.com/office/drawing/2014/main" xmlns="" id="{07322A9E-F1EC-405E-8971-BA906EFFCCB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 bwMode="auto">
          <a:xfrm>
            <a:off x="-329674" y="1290909"/>
            <a:ext cx="9702800" cy="5573512"/>
          </a:xfrm>
          <a:custGeom>
            <a:avLst/>
            <a:gdLst>
              <a:gd name="T0" fmla="*/ 1752 w 2038"/>
              <a:gd name="T1" fmla="*/ 1169 h 1169"/>
              <a:gd name="T2" fmla="*/ 1487 w 2038"/>
              <a:gd name="T3" fmla="*/ 334 h 1169"/>
              <a:gd name="T4" fmla="*/ 860 w 2038"/>
              <a:gd name="T5" fmla="*/ 22 h 1169"/>
              <a:gd name="T6" fmla="*/ 199 w 2038"/>
              <a:gd name="T7" fmla="*/ 318 h 1169"/>
              <a:gd name="T8" fmla="*/ 399 w 2038"/>
              <a:gd name="T9" fmla="*/ 1165 h 11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038" h="1169">
                <a:moveTo>
                  <a:pt x="1752" y="1169"/>
                </a:moveTo>
                <a:cubicBezTo>
                  <a:pt x="2038" y="928"/>
                  <a:pt x="1673" y="513"/>
                  <a:pt x="1487" y="334"/>
                </a:cubicBezTo>
                <a:cubicBezTo>
                  <a:pt x="1316" y="170"/>
                  <a:pt x="1099" y="43"/>
                  <a:pt x="860" y="22"/>
                </a:cubicBezTo>
                <a:cubicBezTo>
                  <a:pt x="621" y="0"/>
                  <a:pt x="341" y="128"/>
                  <a:pt x="199" y="318"/>
                </a:cubicBezTo>
                <a:cubicBezTo>
                  <a:pt x="0" y="586"/>
                  <a:pt x="184" y="965"/>
                  <a:pt x="399" y="1165"/>
                </a:cubicBezTo>
              </a:path>
            </a:pathLst>
          </a:custGeom>
          <a:noFill/>
          <a:ln w="9525" cap="flat">
            <a:solidFill>
              <a:schemeClr val="tx1">
                <a:alpha val="20000"/>
              </a:schemeClr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9" name="Freeform 6">
            <a:extLst>
              <a:ext uri="{FF2B5EF4-FFF2-40B4-BE49-F238E27FC236}">
                <a16:creationId xmlns:a16="http://schemas.microsoft.com/office/drawing/2014/main" xmlns="" id="{A5704422-1118-4FD1-95AD-29A064EB80D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 bwMode="auto">
          <a:xfrm>
            <a:off x="670451" y="2010741"/>
            <a:ext cx="7373938" cy="4848892"/>
          </a:xfrm>
          <a:custGeom>
            <a:avLst/>
            <a:gdLst>
              <a:gd name="T0" fmla="*/ 1025 w 1549"/>
              <a:gd name="T1" fmla="*/ 1016 h 1017"/>
              <a:gd name="T2" fmla="*/ 1443 w 1549"/>
              <a:gd name="T3" fmla="*/ 592 h 1017"/>
              <a:gd name="T4" fmla="*/ 782 w 1549"/>
              <a:gd name="T5" fmla="*/ 53 h 1017"/>
              <a:gd name="T6" fmla="*/ 150 w 1549"/>
              <a:gd name="T7" fmla="*/ 329 h 1017"/>
              <a:gd name="T8" fmla="*/ 477 w 1549"/>
              <a:gd name="T9" fmla="*/ 1017 h 101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549" h="1017">
                <a:moveTo>
                  <a:pt x="1025" y="1016"/>
                </a:moveTo>
                <a:cubicBezTo>
                  <a:pt x="1223" y="971"/>
                  <a:pt x="1549" y="857"/>
                  <a:pt x="1443" y="592"/>
                </a:cubicBezTo>
                <a:cubicBezTo>
                  <a:pt x="1344" y="344"/>
                  <a:pt x="1041" y="111"/>
                  <a:pt x="782" y="53"/>
                </a:cubicBezTo>
                <a:cubicBezTo>
                  <a:pt x="545" y="0"/>
                  <a:pt x="275" y="117"/>
                  <a:pt x="150" y="329"/>
                </a:cubicBezTo>
                <a:cubicBezTo>
                  <a:pt x="0" y="584"/>
                  <a:pt x="243" y="911"/>
                  <a:pt x="477" y="1017"/>
                </a:cubicBezTo>
              </a:path>
            </a:pathLst>
          </a:custGeom>
          <a:noFill/>
          <a:ln w="9525" cap="flat">
            <a:solidFill>
              <a:schemeClr val="tx1">
                <a:alpha val="20000"/>
              </a:schemeClr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1" name="Freeform 7">
            <a:extLst>
              <a:ext uri="{FF2B5EF4-FFF2-40B4-BE49-F238E27FC236}">
                <a16:creationId xmlns:a16="http://schemas.microsoft.com/office/drawing/2014/main" xmlns="" id="{A88B2AAA-B805-498E-A9E6-98B88585549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 bwMode="auto">
          <a:xfrm>
            <a:off x="251351" y="1780905"/>
            <a:ext cx="8035925" cy="5083516"/>
          </a:xfrm>
          <a:custGeom>
            <a:avLst/>
            <a:gdLst>
              <a:gd name="T0" fmla="*/ 1302 w 1688"/>
              <a:gd name="T1" fmla="*/ 1066 h 1066"/>
              <a:gd name="T2" fmla="*/ 1613 w 1688"/>
              <a:gd name="T3" fmla="*/ 850 h 1066"/>
              <a:gd name="T4" fmla="*/ 1517 w 1688"/>
              <a:gd name="T5" fmla="*/ 471 h 1066"/>
              <a:gd name="T6" fmla="*/ 798 w 1688"/>
              <a:gd name="T7" fmla="*/ 28 h 1066"/>
              <a:gd name="T8" fmla="*/ 181 w 1688"/>
              <a:gd name="T9" fmla="*/ 333 h 1066"/>
              <a:gd name="T10" fmla="*/ 420 w 1688"/>
              <a:gd name="T11" fmla="*/ 1066 h 106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1688" h="1066">
                <a:moveTo>
                  <a:pt x="1302" y="1066"/>
                </a:moveTo>
                <a:cubicBezTo>
                  <a:pt x="1416" y="1024"/>
                  <a:pt x="1551" y="962"/>
                  <a:pt x="1613" y="850"/>
                </a:cubicBezTo>
                <a:cubicBezTo>
                  <a:pt x="1688" y="715"/>
                  <a:pt x="1606" y="575"/>
                  <a:pt x="1517" y="471"/>
                </a:cubicBezTo>
                <a:cubicBezTo>
                  <a:pt x="1336" y="258"/>
                  <a:pt x="1084" y="62"/>
                  <a:pt x="798" y="28"/>
                </a:cubicBezTo>
                <a:cubicBezTo>
                  <a:pt x="559" y="0"/>
                  <a:pt x="317" y="138"/>
                  <a:pt x="181" y="333"/>
                </a:cubicBezTo>
                <a:cubicBezTo>
                  <a:pt x="0" y="592"/>
                  <a:pt x="191" y="907"/>
                  <a:pt x="420" y="1066"/>
                </a:cubicBezTo>
              </a:path>
            </a:pathLst>
          </a:custGeom>
          <a:noFill/>
          <a:ln w="9525" cap="flat">
            <a:solidFill>
              <a:schemeClr val="tx1">
                <a:alpha val="20000"/>
              </a:schemeClr>
            </a:solidFill>
            <a:prstDash val="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3" name="Freeform 8">
            <a:extLst>
              <a:ext uri="{FF2B5EF4-FFF2-40B4-BE49-F238E27FC236}">
                <a16:creationId xmlns:a16="http://schemas.microsoft.com/office/drawing/2014/main" xmlns="" id="{9B8051E0-19D7-43E1-BFD9-E6DBFEB3A3F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 bwMode="auto">
          <a:xfrm>
            <a:off x="-1061" y="542347"/>
            <a:ext cx="10334625" cy="6322075"/>
          </a:xfrm>
          <a:custGeom>
            <a:avLst/>
            <a:gdLst>
              <a:gd name="T0" fmla="*/ 1873 w 2171"/>
              <a:gd name="T1" fmla="*/ 1326 h 1326"/>
              <a:gd name="T2" fmla="*/ 1609 w 2171"/>
              <a:gd name="T3" fmla="*/ 473 h 1326"/>
              <a:gd name="T4" fmla="*/ 880 w 2171"/>
              <a:gd name="T5" fmla="*/ 63 h 1326"/>
              <a:gd name="T6" fmla="*/ 0 w 2171"/>
              <a:gd name="T7" fmla="*/ 423 h 132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71" h="1326">
                <a:moveTo>
                  <a:pt x="1873" y="1326"/>
                </a:moveTo>
                <a:cubicBezTo>
                  <a:pt x="2171" y="1045"/>
                  <a:pt x="1825" y="678"/>
                  <a:pt x="1609" y="473"/>
                </a:cubicBezTo>
                <a:cubicBezTo>
                  <a:pt x="1406" y="281"/>
                  <a:pt x="1159" y="116"/>
                  <a:pt x="880" y="63"/>
                </a:cubicBezTo>
                <a:cubicBezTo>
                  <a:pt x="545" y="0"/>
                  <a:pt x="214" y="161"/>
                  <a:pt x="0" y="423"/>
                </a:cubicBezTo>
              </a:path>
            </a:pathLst>
          </a:custGeom>
          <a:noFill/>
          <a:ln w="9525" cap="flat">
            <a:solidFill>
              <a:schemeClr val="tx1">
                <a:alpha val="20000"/>
              </a:schemeClr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5" name="Freeform 9">
            <a:extLst>
              <a:ext uri="{FF2B5EF4-FFF2-40B4-BE49-F238E27FC236}">
                <a16:creationId xmlns:a16="http://schemas.microsoft.com/office/drawing/2014/main" xmlns="" id="{4EDB2B02-86A2-46F5-A4BE-B7D9B10411D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 bwMode="auto">
          <a:xfrm>
            <a:off x="3701" y="6178751"/>
            <a:ext cx="504825" cy="681527"/>
          </a:xfrm>
          <a:custGeom>
            <a:avLst/>
            <a:gdLst>
              <a:gd name="T0" fmla="*/ 0 w 106"/>
              <a:gd name="T1" fmla="*/ 0 h 143"/>
              <a:gd name="T2" fmla="*/ 106 w 106"/>
              <a:gd name="T3" fmla="*/ 143 h 143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106" h="143">
                <a:moveTo>
                  <a:pt x="0" y="0"/>
                </a:moveTo>
                <a:cubicBezTo>
                  <a:pt x="35" y="54"/>
                  <a:pt x="70" y="101"/>
                  <a:pt x="106" y="143"/>
                </a:cubicBezTo>
              </a:path>
            </a:pathLst>
          </a:custGeom>
          <a:noFill/>
          <a:ln w="4763" cap="flat">
            <a:solidFill>
              <a:schemeClr val="tx1">
                <a:alpha val="20000"/>
              </a:schemeClr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7" name="Freeform 10">
            <a:extLst>
              <a:ext uri="{FF2B5EF4-FFF2-40B4-BE49-F238E27FC236}">
                <a16:creationId xmlns:a16="http://schemas.microsoft.com/office/drawing/2014/main" xmlns="" id="{43954639-FB5D-41F4-9560-6F6DFE77842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 bwMode="auto">
          <a:xfrm>
            <a:off x="-1061" y="-59376"/>
            <a:ext cx="11091863" cy="6923796"/>
          </a:xfrm>
          <a:custGeom>
            <a:avLst/>
            <a:gdLst>
              <a:gd name="T0" fmla="*/ 2046 w 2330"/>
              <a:gd name="T1" fmla="*/ 1452 h 1452"/>
              <a:gd name="T2" fmla="*/ 1813 w 2330"/>
              <a:gd name="T3" fmla="*/ 601 h 1452"/>
              <a:gd name="T4" fmla="*/ 956 w 2330"/>
              <a:gd name="T5" fmla="*/ 97 h 1452"/>
              <a:gd name="T6" fmla="*/ 0 w 2330"/>
              <a:gd name="T7" fmla="*/ 366 h 145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330" h="1452">
                <a:moveTo>
                  <a:pt x="2046" y="1452"/>
                </a:moveTo>
                <a:cubicBezTo>
                  <a:pt x="2330" y="1153"/>
                  <a:pt x="2049" y="821"/>
                  <a:pt x="1813" y="601"/>
                </a:cubicBezTo>
                <a:cubicBezTo>
                  <a:pt x="1569" y="375"/>
                  <a:pt x="1282" y="179"/>
                  <a:pt x="956" y="97"/>
                </a:cubicBezTo>
                <a:cubicBezTo>
                  <a:pt x="572" y="0"/>
                  <a:pt x="292" y="101"/>
                  <a:pt x="0" y="366"/>
                </a:cubicBezTo>
              </a:path>
            </a:pathLst>
          </a:custGeom>
          <a:noFill/>
          <a:ln w="9525" cap="flat">
            <a:solidFill>
              <a:schemeClr val="tx1">
                <a:alpha val="20000"/>
              </a:schemeClr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9" name="Freeform 12">
            <a:extLst>
              <a:ext uri="{FF2B5EF4-FFF2-40B4-BE49-F238E27FC236}">
                <a16:creationId xmlns:a16="http://schemas.microsoft.com/office/drawing/2014/main" xmlns="" id="{E898931C-0323-41FA-A036-20F818B1FF8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 bwMode="auto">
          <a:xfrm>
            <a:off x="-1061" y="-1916"/>
            <a:ext cx="1057275" cy="614491"/>
          </a:xfrm>
          <a:custGeom>
            <a:avLst/>
            <a:gdLst>
              <a:gd name="T0" fmla="*/ 222 w 222"/>
              <a:gd name="T1" fmla="*/ 0 h 129"/>
              <a:gd name="T2" fmla="*/ 0 w 222"/>
              <a:gd name="T3" fmla="*/ 129 h 129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222" h="129">
                <a:moveTo>
                  <a:pt x="222" y="0"/>
                </a:moveTo>
                <a:cubicBezTo>
                  <a:pt x="152" y="35"/>
                  <a:pt x="76" y="78"/>
                  <a:pt x="0" y="129"/>
                </a:cubicBezTo>
              </a:path>
            </a:pathLst>
          </a:custGeom>
          <a:noFill/>
          <a:ln w="9525" cap="flat">
            <a:solidFill>
              <a:schemeClr val="tx1">
                <a:alpha val="20000"/>
              </a:schemeClr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1" name="Freeform 14">
            <a:extLst>
              <a:ext uri="{FF2B5EF4-FFF2-40B4-BE49-F238E27FC236}">
                <a16:creationId xmlns:a16="http://schemas.microsoft.com/office/drawing/2014/main" xmlns="" id="{89AFE9DD-0792-4B98-B4EB-97ACA17E6AA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 bwMode="auto">
          <a:xfrm>
            <a:off x="3701" y="-6705"/>
            <a:ext cx="595313" cy="352734"/>
          </a:xfrm>
          <a:custGeom>
            <a:avLst/>
            <a:gdLst>
              <a:gd name="T0" fmla="*/ 125 w 125"/>
              <a:gd name="T1" fmla="*/ 0 h 74"/>
              <a:gd name="T2" fmla="*/ 0 w 125"/>
              <a:gd name="T3" fmla="*/ 74 h 74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125" h="74">
                <a:moveTo>
                  <a:pt x="125" y="0"/>
                </a:moveTo>
                <a:cubicBezTo>
                  <a:pt x="85" y="22"/>
                  <a:pt x="43" y="47"/>
                  <a:pt x="0" y="74"/>
                </a:cubicBezTo>
              </a:path>
            </a:pathLst>
          </a:custGeom>
          <a:noFill/>
          <a:ln w="9525" cap="flat">
            <a:solidFill>
              <a:schemeClr val="tx1">
                <a:alpha val="20000"/>
              </a:schemeClr>
            </a:solidFill>
            <a:prstDash val="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3" name="Freeform 16">
            <a:extLst>
              <a:ext uri="{FF2B5EF4-FFF2-40B4-BE49-F238E27FC236}">
                <a16:creationId xmlns:a16="http://schemas.microsoft.com/office/drawing/2014/main" xmlns="" id="{3981F5C4-9AE1-404E-AF44-A4E6DB374F9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 bwMode="auto">
          <a:xfrm>
            <a:off x="-1061" y="-1916"/>
            <a:ext cx="357188" cy="213875"/>
          </a:xfrm>
          <a:custGeom>
            <a:avLst/>
            <a:gdLst>
              <a:gd name="T0" fmla="*/ 75 w 75"/>
              <a:gd name="T1" fmla="*/ 0 h 45"/>
              <a:gd name="T2" fmla="*/ 0 w 75"/>
              <a:gd name="T3" fmla="*/ 45 h 45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75" h="45">
                <a:moveTo>
                  <a:pt x="75" y="0"/>
                </a:moveTo>
                <a:cubicBezTo>
                  <a:pt x="50" y="14"/>
                  <a:pt x="25" y="29"/>
                  <a:pt x="0" y="45"/>
                </a:cubicBezTo>
              </a:path>
            </a:pathLst>
          </a:custGeom>
          <a:noFill/>
          <a:ln w="12700" cap="flat">
            <a:solidFill>
              <a:schemeClr val="tx1">
                <a:alpha val="20000"/>
              </a:schemeClr>
            </a:solidFill>
            <a:prstDash val="dashDot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5" name="Freeform 11">
            <a:extLst>
              <a:ext uri="{FF2B5EF4-FFF2-40B4-BE49-F238E27FC236}">
                <a16:creationId xmlns:a16="http://schemas.microsoft.com/office/drawing/2014/main" xmlns="" id="{763C1781-8726-4FAC-8C45-FF40376BE40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 bwMode="auto">
          <a:xfrm>
            <a:off x="5426601" y="-1916"/>
            <a:ext cx="5788025" cy="6847184"/>
          </a:xfrm>
          <a:custGeom>
            <a:avLst/>
            <a:gdLst>
              <a:gd name="T0" fmla="*/ 1094 w 1216"/>
              <a:gd name="T1" fmla="*/ 1436 h 1436"/>
              <a:gd name="T2" fmla="*/ 709 w 1216"/>
              <a:gd name="T3" fmla="*/ 551 h 1436"/>
              <a:gd name="T4" fmla="*/ 0 w 1216"/>
              <a:gd name="T5" fmla="*/ 0 h 143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216" h="1436">
                <a:moveTo>
                  <a:pt x="1094" y="1436"/>
                </a:moveTo>
                <a:cubicBezTo>
                  <a:pt x="1216" y="1114"/>
                  <a:pt x="904" y="770"/>
                  <a:pt x="709" y="551"/>
                </a:cubicBezTo>
                <a:cubicBezTo>
                  <a:pt x="509" y="327"/>
                  <a:pt x="274" y="127"/>
                  <a:pt x="0" y="0"/>
                </a:cubicBezTo>
              </a:path>
            </a:pathLst>
          </a:custGeom>
          <a:noFill/>
          <a:ln w="9525" cap="flat">
            <a:solidFill>
              <a:schemeClr val="tx1">
                <a:alpha val="20000"/>
              </a:schemeClr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7" name="Freeform 21">
            <a:extLst>
              <a:ext uri="{FF2B5EF4-FFF2-40B4-BE49-F238E27FC236}">
                <a16:creationId xmlns:a16="http://schemas.microsoft.com/office/drawing/2014/main" xmlns="" id="{301491B5-56C7-43DC-A3D9-861EECCA056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 bwMode="auto">
          <a:xfrm>
            <a:off x="9235014" y="2872"/>
            <a:ext cx="2951163" cy="2555325"/>
          </a:xfrm>
          <a:custGeom>
            <a:avLst/>
            <a:gdLst>
              <a:gd name="T0" fmla="*/ 620 w 620"/>
              <a:gd name="T1" fmla="*/ 536 h 536"/>
              <a:gd name="T2" fmla="*/ 0 w 620"/>
              <a:gd name="T3" fmla="*/ 0 h 536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620" h="536">
                <a:moveTo>
                  <a:pt x="620" y="536"/>
                </a:moveTo>
                <a:cubicBezTo>
                  <a:pt x="404" y="314"/>
                  <a:pt x="196" y="138"/>
                  <a:pt x="0" y="0"/>
                </a:cubicBezTo>
              </a:path>
            </a:pathLst>
          </a:custGeom>
          <a:noFill/>
          <a:ln w="9525" cap="flat">
            <a:solidFill>
              <a:schemeClr val="tx1">
                <a:alpha val="20000"/>
              </a:schemeClr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8595569" y="1481328"/>
            <a:ext cx="3172759" cy="246888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spcBef>
                <a:spcPct val="0"/>
              </a:spcBef>
              <a:spcAft>
                <a:spcPts val="600"/>
              </a:spcAft>
            </a:pPr>
            <a:r>
              <a:rPr lang="en-US" sz="4000" dirty="0" err="1">
                <a:latin typeface="Candara" panose="020E0502030303020204" pitchFamily="34" charset="0"/>
                <a:ea typeface="+mj-ea"/>
                <a:cs typeface="+mj-cs"/>
              </a:rPr>
              <a:t>Ez</a:t>
            </a:r>
            <a:r>
              <a:rPr lang="en-US" sz="4000" dirty="0">
                <a:latin typeface="Candara" panose="020E0502030303020204" pitchFamily="34" charset="0"/>
                <a:ea typeface="+mj-ea"/>
                <a:cs typeface="+mj-cs"/>
              </a:rPr>
              <a:t> </a:t>
            </a:r>
            <a:r>
              <a:rPr lang="en-US" sz="4000" dirty="0" err="1">
                <a:solidFill>
                  <a:srgbClr val="E54756"/>
                </a:solidFill>
                <a:latin typeface="Candara" panose="020E0502030303020204" pitchFamily="34" charset="0"/>
                <a:ea typeface="+mj-ea"/>
                <a:cs typeface="+mj-cs"/>
              </a:rPr>
              <a:t>egy</a:t>
            </a:r>
            <a:r>
              <a:rPr lang="en-US" sz="4000" dirty="0">
                <a:latin typeface="Candara" panose="020E0502030303020204" pitchFamily="34" charset="0"/>
                <a:ea typeface="+mj-ea"/>
                <a:cs typeface="+mj-cs"/>
              </a:rPr>
              <a:t> </a:t>
            </a:r>
            <a:r>
              <a:rPr lang="en-US" sz="4000" dirty="0" err="1">
                <a:latin typeface="Candara" panose="020E0502030303020204" pitchFamily="34" charset="0"/>
                <a:ea typeface="+mj-ea"/>
                <a:cs typeface="+mj-cs"/>
              </a:rPr>
              <a:t>rózsa</a:t>
            </a:r>
            <a:r>
              <a:rPr lang="en-US" sz="4000" dirty="0">
                <a:latin typeface="Candara" panose="020E0502030303020204" pitchFamily="34" charset="0"/>
                <a:ea typeface="+mj-ea"/>
                <a:cs typeface="+mj-cs"/>
              </a:rPr>
              <a:t>.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709703" y="2110154"/>
            <a:ext cx="3058626" cy="1307592"/>
          </a:xfrm>
        </p:spPr>
        <p:txBody>
          <a:bodyPr vert="horz" lIns="91440" tIns="45720" rIns="91440" bIns="45720" rtlCol="0">
            <a:normAutofit/>
          </a:bodyPr>
          <a:lstStyle/>
          <a:p>
            <a:pPr algn="l"/>
            <a:r>
              <a:rPr lang="en-US" sz="5400" b="1" dirty="0">
                <a:latin typeface="Candara" panose="020E0502030303020204" pitchFamily="34" charset="0"/>
              </a:rPr>
              <a:t>Mi </a:t>
            </a:r>
            <a:r>
              <a:rPr lang="en-US" sz="5400" b="1" dirty="0" err="1">
                <a:latin typeface="Candara" panose="020E0502030303020204" pitchFamily="34" charset="0"/>
              </a:rPr>
              <a:t>ez</a:t>
            </a:r>
            <a:r>
              <a:rPr lang="en-US" sz="5400" b="1" dirty="0">
                <a:latin typeface="Candara" panose="020E0502030303020204" pitchFamily="34" charset="0"/>
              </a:rPr>
              <a:t>?</a:t>
            </a:r>
          </a:p>
        </p:txBody>
      </p:sp>
      <p:sp>
        <p:nvSpPr>
          <p:cNvPr id="159" name="Freeform 22">
            <a:extLst>
              <a:ext uri="{FF2B5EF4-FFF2-40B4-BE49-F238E27FC236}">
                <a16:creationId xmlns:a16="http://schemas.microsoft.com/office/drawing/2014/main" xmlns="" id="{237E2353-22DF-46E0-A200-FB30F8F394E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 bwMode="auto">
          <a:xfrm>
            <a:off x="10020826" y="-1916"/>
            <a:ext cx="2165350" cy="1358265"/>
          </a:xfrm>
          <a:custGeom>
            <a:avLst/>
            <a:gdLst>
              <a:gd name="T0" fmla="*/ 0 w 455"/>
              <a:gd name="T1" fmla="*/ 0 h 285"/>
              <a:gd name="T2" fmla="*/ 455 w 455"/>
              <a:gd name="T3" fmla="*/ 285 h 285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455" h="285">
                <a:moveTo>
                  <a:pt x="0" y="0"/>
                </a:moveTo>
                <a:cubicBezTo>
                  <a:pt x="153" y="85"/>
                  <a:pt x="308" y="180"/>
                  <a:pt x="455" y="285"/>
                </a:cubicBezTo>
              </a:path>
            </a:pathLst>
          </a:custGeom>
          <a:noFill/>
          <a:ln w="9525" cap="flat">
            <a:solidFill>
              <a:schemeClr val="tx1">
                <a:alpha val="20000"/>
              </a:schemeClr>
            </a:solidFill>
            <a:prstDash val="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1" name="Freeform 23">
            <a:extLst>
              <a:ext uri="{FF2B5EF4-FFF2-40B4-BE49-F238E27FC236}">
                <a16:creationId xmlns:a16="http://schemas.microsoft.com/office/drawing/2014/main" xmlns="" id="{DD6138DB-057B-45F7-A5F4-E7BFDA20D02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 bwMode="auto">
          <a:xfrm>
            <a:off x="11290826" y="-1916"/>
            <a:ext cx="895350" cy="534687"/>
          </a:xfrm>
          <a:custGeom>
            <a:avLst/>
            <a:gdLst>
              <a:gd name="T0" fmla="*/ 0 w 188"/>
              <a:gd name="T1" fmla="*/ 0 h 112"/>
              <a:gd name="T2" fmla="*/ 188 w 188"/>
              <a:gd name="T3" fmla="*/ 112 h 112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188" h="112">
                <a:moveTo>
                  <a:pt x="0" y="0"/>
                </a:moveTo>
                <a:cubicBezTo>
                  <a:pt x="63" y="36"/>
                  <a:pt x="126" y="73"/>
                  <a:pt x="188" y="112"/>
                </a:cubicBezTo>
              </a:path>
            </a:pathLst>
          </a:custGeom>
          <a:noFill/>
          <a:ln w="9525" cap="flat">
            <a:solidFill>
              <a:schemeClr val="tx1">
                <a:alpha val="20000"/>
              </a:schemeClr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3" name="Freeform: Shape 162">
            <a:extLst>
              <a:ext uri="{FF2B5EF4-FFF2-40B4-BE49-F238E27FC236}">
                <a16:creationId xmlns:a16="http://schemas.microsoft.com/office/drawing/2014/main" xmlns="" id="{79A54AB1-B64F-4843-BFAB-81CB74E66B6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20931529">
            <a:off x="752078" y="2218040"/>
            <a:ext cx="4418757" cy="4259609"/>
          </a:xfrm>
          <a:custGeom>
            <a:avLst/>
            <a:gdLst>
              <a:gd name="connsiteX0" fmla="*/ 404107 w 4507111"/>
              <a:gd name="connsiteY0" fmla="*/ 0 h 4344781"/>
              <a:gd name="connsiteX1" fmla="*/ 371857 w 4507111"/>
              <a:gd name="connsiteY1" fmla="*/ 117359 h 4344781"/>
              <a:gd name="connsiteX2" fmla="*/ 307833 w 4507111"/>
              <a:gd name="connsiteY2" fmla="*/ 632970 h 4344781"/>
              <a:gd name="connsiteX3" fmla="*/ 3569418 w 4507111"/>
              <a:gd name="connsiteY3" fmla="*/ 4141149 h 4344781"/>
              <a:gd name="connsiteX4" fmla="*/ 4440861 w 4507111"/>
              <a:gd name="connsiteY4" fmla="*/ 4332480 h 4344781"/>
              <a:gd name="connsiteX5" fmla="*/ 4507111 w 4507111"/>
              <a:gd name="connsiteY5" fmla="*/ 4341752 h 4344781"/>
              <a:gd name="connsiteX6" fmla="*/ 4296045 w 4507111"/>
              <a:gd name="connsiteY6" fmla="*/ 4344781 h 4344781"/>
              <a:gd name="connsiteX7" fmla="*/ 3749565 w 4507111"/>
              <a:gd name="connsiteY7" fmla="*/ 4321853 h 4344781"/>
              <a:gd name="connsiteX8" fmla="*/ 36764 w 4507111"/>
              <a:gd name="connsiteY8" fmla="*/ 1629794 h 4344781"/>
              <a:gd name="connsiteX9" fmla="*/ 300069 w 4507111"/>
              <a:gd name="connsiteY9" fmla="*/ 144750 h 43447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507111" h="4344781">
                <a:moveTo>
                  <a:pt x="404107" y="0"/>
                </a:moveTo>
                <a:lnTo>
                  <a:pt x="371857" y="117359"/>
                </a:lnTo>
                <a:cubicBezTo>
                  <a:pt x="333827" y="278567"/>
                  <a:pt x="311875" y="450459"/>
                  <a:pt x="307833" y="632970"/>
                </a:cubicBezTo>
                <a:cubicBezTo>
                  <a:pt x="264711" y="2579752"/>
                  <a:pt x="2253987" y="3769243"/>
                  <a:pt x="3569418" y="4141149"/>
                </a:cubicBezTo>
                <a:cubicBezTo>
                  <a:pt x="3816061" y="4210881"/>
                  <a:pt x="4114807" y="4279754"/>
                  <a:pt x="4440861" y="4332480"/>
                </a:cubicBezTo>
                <a:lnTo>
                  <a:pt x="4507111" y="4341752"/>
                </a:lnTo>
                <a:lnTo>
                  <a:pt x="4296045" y="4344781"/>
                </a:lnTo>
                <a:cubicBezTo>
                  <a:pt x="4097363" y="4343711"/>
                  <a:pt x="3912623" y="4335104"/>
                  <a:pt x="3749565" y="4321853"/>
                </a:cubicBezTo>
                <a:cubicBezTo>
                  <a:pt x="2445102" y="4215850"/>
                  <a:pt x="356405" y="3466499"/>
                  <a:pt x="36764" y="1629794"/>
                </a:cubicBezTo>
                <a:cubicBezTo>
                  <a:pt x="-63123" y="1055823"/>
                  <a:pt x="45741" y="555869"/>
                  <a:pt x="300069" y="144750"/>
                </a:cubicBezTo>
                <a:close/>
              </a:path>
            </a:pathLst>
          </a:custGeom>
          <a:solidFill>
            <a:schemeClr val="tx1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ckwell" panose="02060603020205020403"/>
              <a:ea typeface="+mn-ea"/>
              <a:cs typeface="+mn-cs"/>
            </a:endParaRPr>
          </a:p>
        </p:txBody>
      </p:sp>
      <p:pic>
        <p:nvPicPr>
          <p:cNvPr id="1028" name="Picture 4" descr="Red rose Free Photo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95" r="1" b="1"/>
          <a:stretch/>
        </p:blipFill>
        <p:spPr bwMode="auto">
          <a:xfrm>
            <a:off x="921910" y="465243"/>
            <a:ext cx="7761924" cy="5343065"/>
          </a:xfrm>
          <a:custGeom>
            <a:avLst/>
            <a:gdLst/>
            <a:ahLst/>
            <a:cxnLst/>
            <a:rect l="l" t="t" r="r" b="b"/>
            <a:pathLst>
              <a:path w="7761924" h="5343065">
                <a:moveTo>
                  <a:pt x="3025687" y="76"/>
                </a:moveTo>
                <a:cubicBezTo>
                  <a:pt x="3140786" y="756"/>
                  <a:pt x="3256631" y="6055"/>
                  <a:pt x="3372722" y="16088"/>
                </a:cubicBezTo>
                <a:cubicBezTo>
                  <a:pt x="5230178" y="176616"/>
                  <a:pt x="7761924" y="1424594"/>
                  <a:pt x="7761924" y="3316816"/>
                </a:cubicBezTo>
                <a:cubicBezTo>
                  <a:pt x="7646022" y="5237647"/>
                  <a:pt x="4988715" y="5423921"/>
                  <a:pt x="3701109" y="5320611"/>
                </a:cubicBezTo>
                <a:cubicBezTo>
                  <a:pt x="2413504" y="5217301"/>
                  <a:pt x="351800" y="4486992"/>
                  <a:pt x="36290" y="2696959"/>
                </a:cubicBezTo>
                <a:cubicBezTo>
                  <a:pt x="-259500" y="1018804"/>
                  <a:pt x="1299198" y="-10133"/>
                  <a:pt x="3025687" y="76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06977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Freeform 5">
            <a:extLst>
              <a:ext uri="{FF2B5EF4-FFF2-40B4-BE49-F238E27FC236}">
                <a16:creationId xmlns:a16="http://schemas.microsoft.com/office/drawing/2014/main" xmlns="" id="{07322A9E-F1EC-405E-8971-BA906EFFCCB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 bwMode="auto">
          <a:xfrm>
            <a:off x="-329674" y="1290909"/>
            <a:ext cx="9702800" cy="5573512"/>
          </a:xfrm>
          <a:custGeom>
            <a:avLst/>
            <a:gdLst>
              <a:gd name="T0" fmla="*/ 1752 w 2038"/>
              <a:gd name="T1" fmla="*/ 1169 h 1169"/>
              <a:gd name="T2" fmla="*/ 1487 w 2038"/>
              <a:gd name="T3" fmla="*/ 334 h 1169"/>
              <a:gd name="T4" fmla="*/ 860 w 2038"/>
              <a:gd name="T5" fmla="*/ 22 h 1169"/>
              <a:gd name="T6" fmla="*/ 199 w 2038"/>
              <a:gd name="T7" fmla="*/ 318 h 1169"/>
              <a:gd name="T8" fmla="*/ 399 w 2038"/>
              <a:gd name="T9" fmla="*/ 1165 h 11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038" h="1169">
                <a:moveTo>
                  <a:pt x="1752" y="1169"/>
                </a:moveTo>
                <a:cubicBezTo>
                  <a:pt x="2038" y="928"/>
                  <a:pt x="1673" y="513"/>
                  <a:pt x="1487" y="334"/>
                </a:cubicBezTo>
                <a:cubicBezTo>
                  <a:pt x="1316" y="170"/>
                  <a:pt x="1099" y="43"/>
                  <a:pt x="860" y="22"/>
                </a:cubicBezTo>
                <a:cubicBezTo>
                  <a:pt x="621" y="0"/>
                  <a:pt x="341" y="128"/>
                  <a:pt x="199" y="318"/>
                </a:cubicBezTo>
                <a:cubicBezTo>
                  <a:pt x="0" y="586"/>
                  <a:pt x="184" y="965"/>
                  <a:pt x="399" y="1165"/>
                </a:cubicBezTo>
              </a:path>
            </a:pathLst>
          </a:custGeom>
          <a:noFill/>
          <a:ln w="9525" cap="flat">
            <a:solidFill>
              <a:schemeClr val="tx1">
                <a:alpha val="20000"/>
              </a:schemeClr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5" name="Freeform 6">
            <a:extLst>
              <a:ext uri="{FF2B5EF4-FFF2-40B4-BE49-F238E27FC236}">
                <a16:creationId xmlns:a16="http://schemas.microsoft.com/office/drawing/2014/main" xmlns="" id="{A5704422-1118-4FD1-95AD-29A064EB80D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 bwMode="auto">
          <a:xfrm>
            <a:off x="670451" y="2010741"/>
            <a:ext cx="7373938" cy="4848892"/>
          </a:xfrm>
          <a:custGeom>
            <a:avLst/>
            <a:gdLst>
              <a:gd name="T0" fmla="*/ 1025 w 1549"/>
              <a:gd name="T1" fmla="*/ 1016 h 1017"/>
              <a:gd name="T2" fmla="*/ 1443 w 1549"/>
              <a:gd name="T3" fmla="*/ 592 h 1017"/>
              <a:gd name="T4" fmla="*/ 782 w 1549"/>
              <a:gd name="T5" fmla="*/ 53 h 1017"/>
              <a:gd name="T6" fmla="*/ 150 w 1549"/>
              <a:gd name="T7" fmla="*/ 329 h 1017"/>
              <a:gd name="T8" fmla="*/ 477 w 1549"/>
              <a:gd name="T9" fmla="*/ 1017 h 101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549" h="1017">
                <a:moveTo>
                  <a:pt x="1025" y="1016"/>
                </a:moveTo>
                <a:cubicBezTo>
                  <a:pt x="1223" y="971"/>
                  <a:pt x="1549" y="857"/>
                  <a:pt x="1443" y="592"/>
                </a:cubicBezTo>
                <a:cubicBezTo>
                  <a:pt x="1344" y="344"/>
                  <a:pt x="1041" y="111"/>
                  <a:pt x="782" y="53"/>
                </a:cubicBezTo>
                <a:cubicBezTo>
                  <a:pt x="545" y="0"/>
                  <a:pt x="275" y="117"/>
                  <a:pt x="150" y="329"/>
                </a:cubicBezTo>
                <a:cubicBezTo>
                  <a:pt x="0" y="584"/>
                  <a:pt x="243" y="911"/>
                  <a:pt x="477" y="1017"/>
                </a:cubicBezTo>
              </a:path>
            </a:pathLst>
          </a:custGeom>
          <a:noFill/>
          <a:ln w="9525" cap="flat">
            <a:solidFill>
              <a:schemeClr val="tx1">
                <a:alpha val="20000"/>
              </a:schemeClr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7" name="Freeform 7">
            <a:extLst>
              <a:ext uri="{FF2B5EF4-FFF2-40B4-BE49-F238E27FC236}">
                <a16:creationId xmlns:a16="http://schemas.microsoft.com/office/drawing/2014/main" xmlns="" id="{A88B2AAA-B805-498E-A9E6-98B88585549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 bwMode="auto">
          <a:xfrm>
            <a:off x="251351" y="1780905"/>
            <a:ext cx="8035925" cy="5083516"/>
          </a:xfrm>
          <a:custGeom>
            <a:avLst/>
            <a:gdLst>
              <a:gd name="T0" fmla="*/ 1302 w 1688"/>
              <a:gd name="T1" fmla="*/ 1066 h 1066"/>
              <a:gd name="T2" fmla="*/ 1613 w 1688"/>
              <a:gd name="T3" fmla="*/ 850 h 1066"/>
              <a:gd name="T4" fmla="*/ 1517 w 1688"/>
              <a:gd name="T5" fmla="*/ 471 h 1066"/>
              <a:gd name="T6" fmla="*/ 798 w 1688"/>
              <a:gd name="T7" fmla="*/ 28 h 1066"/>
              <a:gd name="T8" fmla="*/ 181 w 1688"/>
              <a:gd name="T9" fmla="*/ 333 h 1066"/>
              <a:gd name="T10" fmla="*/ 420 w 1688"/>
              <a:gd name="T11" fmla="*/ 1066 h 106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1688" h="1066">
                <a:moveTo>
                  <a:pt x="1302" y="1066"/>
                </a:moveTo>
                <a:cubicBezTo>
                  <a:pt x="1416" y="1024"/>
                  <a:pt x="1551" y="962"/>
                  <a:pt x="1613" y="850"/>
                </a:cubicBezTo>
                <a:cubicBezTo>
                  <a:pt x="1688" y="715"/>
                  <a:pt x="1606" y="575"/>
                  <a:pt x="1517" y="471"/>
                </a:cubicBezTo>
                <a:cubicBezTo>
                  <a:pt x="1336" y="258"/>
                  <a:pt x="1084" y="62"/>
                  <a:pt x="798" y="28"/>
                </a:cubicBezTo>
                <a:cubicBezTo>
                  <a:pt x="559" y="0"/>
                  <a:pt x="317" y="138"/>
                  <a:pt x="181" y="333"/>
                </a:cubicBezTo>
                <a:cubicBezTo>
                  <a:pt x="0" y="592"/>
                  <a:pt x="191" y="907"/>
                  <a:pt x="420" y="1066"/>
                </a:cubicBezTo>
              </a:path>
            </a:pathLst>
          </a:custGeom>
          <a:noFill/>
          <a:ln w="9525" cap="flat">
            <a:solidFill>
              <a:schemeClr val="tx1">
                <a:alpha val="20000"/>
              </a:schemeClr>
            </a:solidFill>
            <a:prstDash val="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9" name="Freeform 8">
            <a:extLst>
              <a:ext uri="{FF2B5EF4-FFF2-40B4-BE49-F238E27FC236}">
                <a16:creationId xmlns:a16="http://schemas.microsoft.com/office/drawing/2014/main" xmlns="" id="{9B8051E0-19D7-43E1-BFD9-E6DBFEB3A3F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 bwMode="auto">
          <a:xfrm>
            <a:off x="-1061" y="542347"/>
            <a:ext cx="10334625" cy="6322075"/>
          </a:xfrm>
          <a:custGeom>
            <a:avLst/>
            <a:gdLst>
              <a:gd name="T0" fmla="*/ 1873 w 2171"/>
              <a:gd name="T1" fmla="*/ 1326 h 1326"/>
              <a:gd name="T2" fmla="*/ 1609 w 2171"/>
              <a:gd name="T3" fmla="*/ 473 h 1326"/>
              <a:gd name="T4" fmla="*/ 880 w 2171"/>
              <a:gd name="T5" fmla="*/ 63 h 1326"/>
              <a:gd name="T6" fmla="*/ 0 w 2171"/>
              <a:gd name="T7" fmla="*/ 423 h 132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71" h="1326">
                <a:moveTo>
                  <a:pt x="1873" y="1326"/>
                </a:moveTo>
                <a:cubicBezTo>
                  <a:pt x="2171" y="1045"/>
                  <a:pt x="1825" y="678"/>
                  <a:pt x="1609" y="473"/>
                </a:cubicBezTo>
                <a:cubicBezTo>
                  <a:pt x="1406" y="281"/>
                  <a:pt x="1159" y="116"/>
                  <a:pt x="880" y="63"/>
                </a:cubicBezTo>
                <a:cubicBezTo>
                  <a:pt x="545" y="0"/>
                  <a:pt x="214" y="161"/>
                  <a:pt x="0" y="423"/>
                </a:cubicBezTo>
              </a:path>
            </a:pathLst>
          </a:custGeom>
          <a:noFill/>
          <a:ln w="9525" cap="flat">
            <a:solidFill>
              <a:schemeClr val="tx1">
                <a:alpha val="20000"/>
              </a:schemeClr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1" name="Freeform 9">
            <a:extLst>
              <a:ext uri="{FF2B5EF4-FFF2-40B4-BE49-F238E27FC236}">
                <a16:creationId xmlns:a16="http://schemas.microsoft.com/office/drawing/2014/main" xmlns="" id="{4EDB2B02-86A2-46F5-A4BE-B7D9B10411D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 bwMode="auto">
          <a:xfrm>
            <a:off x="3701" y="6178751"/>
            <a:ext cx="504825" cy="681527"/>
          </a:xfrm>
          <a:custGeom>
            <a:avLst/>
            <a:gdLst>
              <a:gd name="T0" fmla="*/ 0 w 106"/>
              <a:gd name="T1" fmla="*/ 0 h 143"/>
              <a:gd name="T2" fmla="*/ 106 w 106"/>
              <a:gd name="T3" fmla="*/ 143 h 143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106" h="143">
                <a:moveTo>
                  <a:pt x="0" y="0"/>
                </a:moveTo>
                <a:cubicBezTo>
                  <a:pt x="35" y="54"/>
                  <a:pt x="70" y="101"/>
                  <a:pt x="106" y="143"/>
                </a:cubicBezTo>
              </a:path>
            </a:pathLst>
          </a:custGeom>
          <a:noFill/>
          <a:ln w="4763" cap="flat">
            <a:solidFill>
              <a:schemeClr val="tx1">
                <a:alpha val="20000"/>
              </a:schemeClr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3" name="Freeform 10">
            <a:extLst>
              <a:ext uri="{FF2B5EF4-FFF2-40B4-BE49-F238E27FC236}">
                <a16:creationId xmlns:a16="http://schemas.microsoft.com/office/drawing/2014/main" xmlns="" id="{43954639-FB5D-41F4-9560-6F6DFE77842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 bwMode="auto">
          <a:xfrm>
            <a:off x="-1061" y="-59376"/>
            <a:ext cx="11091863" cy="6923796"/>
          </a:xfrm>
          <a:custGeom>
            <a:avLst/>
            <a:gdLst>
              <a:gd name="T0" fmla="*/ 2046 w 2330"/>
              <a:gd name="T1" fmla="*/ 1452 h 1452"/>
              <a:gd name="T2" fmla="*/ 1813 w 2330"/>
              <a:gd name="T3" fmla="*/ 601 h 1452"/>
              <a:gd name="T4" fmla="*/ 956 w 2330"/>
              <a:gd name="T5" fmla="*/ 97 h 1452"/>
              <a:gd name="T6" fmla="*/ 0 w 2330"/>
              <a:gd name="T7" fmla="*/ 366 h 145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330" h="1452">
                <a:moveTo>
                  <a:pt x="2046" y="1452"/>
                </a:moveTo>
                <a:cubicBezTo>
                  <a:pt x="2330" y="1153"/>
                  <a:pt x="2049" y="821"/>
                  <a:pt x="1813" y="601"/>
                </a:cubicBezTo>
                <a:cubicBezTo>
                  <a:pt x="1569" y="375"/>
                  <a:pt x="1282" y="179"/>
                  <a:pt x="956" y="97"/>
                </a:cubicBezTo>
                <a:cubicBezTo>
                  <a:pt x="572" y="0"/>
                  <a:pt x="292" y="101"/>
                  <a:pt x="0" y="366"/>
                </a:cubicBezTo>
              </a:path>
            </a:pathLst>
          </a:custGeom>
          <a:noFill/>
          <a:ln w="9525" cap="flat">
            <a:solidFill>
              <a:schemeClr val="tx1">
                <a:alpha val="20000"/>
              </a:schemeClr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5" name="Freeform 12">
            <a:extLst>
              <a:ext uri="{FF2B5EF4-FFF2-40B4-BE49-F238E27FC236}">
                <a16:creationId xmlns:a16="http://schemas.microsoft.com/office/drawing/2014/main" xmlns="" id="{E898931C-0323-41FA-A036-20F818B1FF8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 bwMode="auto">
          <a:xfrm>
            <a:off x="-1061" y="-1916"/>
            <a:ext cx="1057275" cy="614491"/>
          </a:xfrm>
          <a:custGeom>
            <a:avLst/>
            <a:gdLst>
              <a:gd name="T0" fmla="*/ 222 w 222"/>
              <a:gd name="T1" fmla="*/ 0 h 129"/>
              <a:gd name="T2" fmla="*/ 0 w 222"/>
              <a:gd name="T3" fmla="*/ 129 h 129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222" h="129">
                <a:moveTo>
                  <a:pt x="222" y="0"/>
                </a:moveTo>
                <a:cubicBezTo>
                  <a:pt x="152" y="35"/>
                  <a:pt x="76" y="78"/>
                  <a:pt x="0" y="129"/>
                </a:cubicBezTo>
              </a:path>
            </a:pathLst>
          </a:custGeom>
          <a:noFill/>
          <a:ln w="9525" cap="flat">
            <a:solidFill>
              <a:schemeClr val="tx1">
                <a:alpha val="20000"/>
              </a:schemeClr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7" name="Freeform 14">
            <a:extLst>
              <a:ext uri="{FF2B5EF4-FFF2-40B4-BE49-F238E27FC236}">
                <a16:creationId xmlns:a16="http://schemas.microsoft.com/office/drawing/2014/main" xmlns="" id="{89AFE9DD-0792-4B98-B4EB-97ACA17E6AA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 bwMode="auto">
          <a:xfrm>
            <a:off x="3701" y="-6705"/>
            <a:ext cx="595313" cy="352734"/>
          </a:xfrm>
          <a:custGeom>
            <a:avLst/>
            <a:gdLst>
              <a:gd name="T0" fmla="*/ 125 w 125"/>
              <a:gd name="T1" fmla="*/ 0 h 74"/>
              <a:gd name="T2" fmla="*/ 0 w 125"/>
              <a:gd name="T3" fmla="*/ 74 h 74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125" h="74">
                <a:moveTo>
                  <a:pt x="125" y="0"/>
                </a:moveTo>
                <a:cubicBezTo>
                  <a:pt x="85" y="22"/>
                  <a:pt x="43" y="47"/>
                  <a:pt x="0" y="74"/>
                </a:cubicBezTo>
              </a:path>
            </a:pathLst>
          </a:custGeom>
          <a:noFill/>
          <a:ln w="9525" cap="flat">
            <a:solidFill>
              <a:schemeClr val="tx1">
                <a:alpha val="20000"/>
              </a:schemeClr>
            </a:solidFill>
            <a:prstDash val="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9" name="Freeform 16">
            <a:extLst>
              <a:ext uri="{FF2B5EF4-FFF2-40B4-BE49-F238E27FC236}">
                <a16:creationId xmlns:a16="http://schemas.microsoft.com/office/drawing/2014/main" xmlns="" id="{3981F5C4-9AE1-404E-AF44-A4E6DB374F9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 bwMode="auto">
          <a:xfrm>
            <a:off x="-1061" y="-1916"/>
            <a:ext cx="357188" cy="213875"/>
          </a:xfrm>
          <a:custGeom>
            <a:avLst/>
            <a:gdLst>
              <a:gd name="T0" fmla="*/ 75 w 75"/>
              <a:gd name="T1" fmla="*/ 0 h 45"/>
              <a:gd name="T2" fmla="*/ 0 w 75"/>
              <a:gd name="T3" fmla="*/ 45 h 45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75" h="45">
                <a:moveTo>
                  <a:pt x="75" y="0"/>
                </a:moveTo>
                <a:cubicBezTo>
                  <a:pt x="50" y="14"/>
                  <a:pt x="25" y="29"/>
                  <a:pt x="0" y="45"/>
                </a:cubicBezTo>
              </a:path>
            </a:pathLst>
          </a:custGeom>
          <a:noFill/>
          <a:ln w="12700" cap="flat">
            <a:solidFill>
              <a:schemeClr val="tx1">
                <a:alpha val="20000"/>
              </a:schemeClr>
            </a:solidFill>
            <a:prstDash val="dashDot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1" name="Freeform 11">
            <a:extLst>
              <a:ext uri="{FF2B5EF4-FFF2-40B4-BE49-F238E27FC236}">
                <a16:creationId xmlns:a16="http://schemas.microsoft.com/office/drawing/2014/main" xmlns="" id="{763C1781-8726-4FAC-8C45-FF40376BE40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 bwMode="auto">
          <a:xfrm>
            <a:off x="5426601" y="-1916"/>
            <a:ext cx="5788025" cy="6847184"/>
          </a:xfrm>
          <a:custGeom>
            <a:avLst/>
            <a:gdLst>
              <a:gd name="T0" fmla="*/ 1094 w 1216"/>
              <a:gd name="T1" fmla="*/ 1436 h 1436"/>
              <a:gd name="T2" fmla="*/ 709 w 1216"/>
              <a:gd name="T3" fmla="*/ 551 h 1436"/>
              <a:gd name="T4" fmla="*/ 0 w 1216"/>
              <a:gd name="T5" fmla="*/ 0 h 143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216" h="1436">
                <a:moveTo>
                  <a:pt x="1094" y="1436"/>
                </a:moveTo>
                <a:cubicBezTo>
                  <a:pt x="1216" y="1114"/>
                  <a:pt x="904" y="770"/>
                  <a:pt x="709" y="551"/>
                </a:cubicBezTo>
                <a:cubicBezTo>
                  <a:pt x="509" y="327"/>
                  <a:pt x="274" y="127"/>
                  <a:pt x="0" y="0"/>
                </a:cubicBezTo>
              </a:path>
            </a:pathLst>
          </a:custGeom>
          <a:noFill/>
          <a:ln w="9525" cap="flat">
            <a:solidFill>
              <a:schemeClr val="tx1">
                <a:alpha val="20000"/>
              </a:schemeClr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3" name="Freeform 21">
            <a:extLst>
              <a:ext uri="{FF2B5EF4-FFF2-40B4-BE49-F238E27FC236}">
                <a16:creationId xmlns:a16="http://schemas.microsoft.com/office/drawing/2014/main" xmlns="" id="{301491B5-56C7-43DC-A3D9-861EECCA056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 bwMode="auto">
          <a:xfrm>
            <a:off x="9235014" y="2872"/>
            <a:ext cx="2951163" cy="2555325"/>
          </a:xfrm>
          <a:custGeom>
            <a:avLst/>
            <a:gdLst>
              <a:gd name="T0" fmla="*/ 620 w 620"/>
              <a:gd name="T1" fmla="*/ 536 h 536"/>
              <a:gd name="T2" fmla="*/ 0 w 620"/>
              <a:gd name="T3" fmla="*/ 0 h 536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620" h="536">
                <a:moveTo>
                  <a:pt x="620" y="536"/>
                </a:moveTo>
                <a:cubicBezTo>
                  <a:pt x="404" y="314"/>
                  <a:pt x="196" y="138"/>
                  <a:pt x="0" y="0"/>
                </a:cubicBezTo>
              </a:path>
            </a:pathLst>
          </a:custGeom>
          <a:noFill/>
          <a:ln w="9525" cap="flat">
            <a:solidFill>
              <a:schemeClr val="tx1">
                <a:alpha val="20000"/>
              </a:schemeClr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8935293" y="3236530"/>
            <a:ext cx="3078480" cy="71367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spcBef>
                <a:spcPct val="0"/>
              </a:spcBef>
              <a:spcAft>
                <a:spcPts val="600"/>
              </a:spcAft>
            </a:pPr>
            <a:r>
              <a:rPr lang="en-US" sz="4000" dirty="0">
                <a:solidFill>
                  <a:srgbClr val="E54756"/>
                </a:solidFill>
                <a:latin typeface="Candara" panose="020E0502030303020204" pitchFamily="34" charset="0"/>
                <a:ea typeface="+mj-ea"/>
                <a:cs typeface="+mj-cs"/>
              </a:rPr>
              <a:t>A</a:t>
            </a:r>
            <a:r>
              <a:rPr lang="en-US" sz="4000" dirty="0">
                <a:latin typeface="Candara" panose="020E0502030303020204" pitchFamily="34" charset="0"/>
                <a:ea typeface="+mj-ea"/>
                <a:cs typeface="+mj-cs"/>
              </a:rPr>
              <a:t> </a:t>
            </a:r>
            <a:r>
              <a:rPr lang="en-US" sz="4000" dirty="0" err="1">
                <a:latin typeface="Candara" panose="020E0502030303020204" pitchFamily="34" charset="0"/>
                <a:ea typeface="+mj-ea"/>
                <a:cs typeface="+mj-cs"/>
              </a:rPr>
              <a:t>rózsa</a:t>
            </a:r>
            <a:r>
              <a:rPr lang="en-US" sz="4000" dirty="0">
                <a:latin typeface="Candara" panose="020E0502030303020204" pitchFamily="34" charset="0"/>
                <a:ea typeface="+mj-ea"/>
                <a:cs typeface="+mj-cs"/>
              </a:rPr>
              <a:t> </a:t>
            </a:r>
            <a:r>
              <a:rPr lang="en-US" sz="4000" dirty="0" err="1">
                <a:latin typeface="Candara" panose="020E0502030303020204" pitchFamily="34" charset="0"/>
                <a:ea typeface="+mj-ea"/>
                <a:cs typeface="+mj-cs"/>
              </a:rPr>
              <a:t>piros</a:t>
            </a:r>
            <a:r>
              <a:rPr lang="en-US" sz="4000" dirty="0">
                <a:latin typeface="+mj-lt"/>
                <a:ea typeface="+mj-ea"/>
                <a:cs typeface="+mj-cs"/>
              </a:rPr>
              <a:t>.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332662" y="1611721"/>
            <a:ext cx="4917072" cy="1307592"/>
          </a:xfrm>
        </p:spPr>
        <p:txBody>
          <a:bodyPr vert="horz" lIns="91440" tIns="45720" rIns="91440" bIns="45720" rtlCol="0">
            <a:noAutofit/>
          </a:bodyPr>
          <a:lstStyle/>
          <a:p>
            <a:pPr algn="l"/>
            <a:r>
              <a:rPr lang="en-US" sz="4400" b="1" dirty="0" err="1">
                <a:latin typeface="Candara" panose="020E0502030303020204" pitchFamily="34" charset="0"/>
              </a:rPr>
              <a:t>Milyen</a:t>
            </a:r>
            <a:r>
              <a:rPr lang="en-US" sz="4400" b="1" dirty="0">
                <a:latin typeface="Candara" panose="020E0502030303020204" pitchFamily="34" charset="0"/>
              </a:rPr>
              <a:t> </a:t>
            </a:r>
            <a:r>
              <a:rPr lang="en-US" sz="4400" b="1" dirty="0">
                <a:solidFill>
                  <a:srgbClr val="E54756"/>
                </a:solidFill>
                <a:latin typeface="Candara" panose="020E0502030303020204" pitchFamily="34" charset="0"/>
              </a:rPr>
              <a:t>a</a:t>
            </a:r>
            <a:r>
              <a:rPr lang="en-US" sz="4400" b="1" dirty="0">
                <a:latin typeface="Candara" panose="020E0502030303020204" pitchFamily="34" charset="0"/>
              </a:rPr>
              <a:t> </a:t>
            </a:r>
            <a:r>
              <a:rPr lang="en-US" sz="4400" b="1" dirty="0" err="1">
                <a:latin typeface="Candara" panose="020E0502030303020204" pitchFamily="34" charset="0"/>
              </a:rPr>
              <a:t>rózsa</a:t>
            </a:r>
            <a:r>
              <a:rPr lang="en-US" sz="4400" b="1" dirty="0">
                <a:latin typeface="Candara" panose="020E0502030303020204" pitchFamily="34" charset="0"/>
              </a:rPr>
              <a:t>?</a:t>
            </a:r>
          </a:p>
        </p:txBody>
      </p:sp>
      <p:sp>
        <p:nvSpPr>
          <p:cNvPr id="95" name="Freeform 22">
            <a:extLst>
              <a:ext uri="{FF2B5EF4-FFF2-40B4-BE49-F238E27FC236}">
                <a16:creationId xmlns:a16="http://schemas.microsoft.com/office/drawing/2014/main" xmlns="" id="{237E2353-22DF-46E0-A200-FB30F8F394E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 bwMode="auto">
          <a:xfrm>
            <a:off x="10020826" y="-1916"/>
            <a:ext cx="2165350" cy="1358265"/>
          </a:xfrm>
          <a:custGeom>
            <a:avLst/>
            <a:gdLst>
              <a:gd name="T0" fmla="*/ 0 w 455"/>
              <a:gd name="T1" fmla="*/ 0 h 285"/>
              <a:gd name="T2" fmla="*/ 455 w 455"/>
              <a:gd name="T3" fmla="*/ 285 h 285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455" h="285">
                <a:moveTo>
                  <a:pt x="0" y="0"/>
                </a:moveTo>
                <a:cubicBezTo>
                  <a:pt x="153" y="85"/>
                  <a:pt x="308" y="180"/>
                  <a:pt x="455" y="285"/>
                </a:cubicBezTo>
              </a:path>
            </a:pathLst>
          </a:custGeom>
          <a:noFill/>
          <a:ln w="9525" cap="flat">
            <a:solidFill>
              <a:schemeClr val="tx1">
                <a:alpha val="20000"/>
              </a:schemeClr>
            </a:solidFill>
            <a:prstDash val="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7" name="Freeform 23">
            <a:extLst>
              <a:ext uri="{FF2B5EF4-FFF2-40B4-BE49-F238E27FC236}">
                <a16:creationId xmlns:a16="http://schemas.microsoft.com/office/drawing/2014/main" xmlns="" id="{DD6138DB-057B-45F7-A5F4-E7BFDA20D02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 bwMode="auto">
          <a:xfrm>
            <a:off x="11290826" y="-1916"/>
            <a:ext cx="895350" cy="534687"/>
          </a:xfrm>
          <a:custGeom>
            <a:avLst/>
            <a:gdLst>
              <a:gd name="T0" fmla="*/ 0 w 188"/>
              <a:gd name="T1" fmla="*/ 0 h 112"/>
              <a:gd name="T2" fmla="*/ 188 w 188"/>
              <a:gd name="T3" fmla="*/ 112 h 112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188" h="112">
                <a:moveTo>
                  <a:pt x="0" y="0"/>
                </a:moveTo>
                <a:cubicBezTo>
                  <a:pt x="63" y="36"/>
                  <a:pt x="126" y="73"/>
                  <a:pt x="188" y="112"/>
                </a:cubicBezTo>
              </a:path>
            </a:pathLst>
          </a:custGeom>
          <a:noFill/>
          <a:ln w="9525" cap="flat">
            <a:solidFill>
              <a:schemeClr val="tx1">
                <a:alpha val="20000"/>
              </a:schemeClr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9" name="Freeform: Shape 98">
            <a:extLst>
              <a:ext uri="{FF2B5EF4-FFF2-40B4-BE49-F238E27FC236}">
                <a16:creationId xmlns:a16="http://schemas.microsoft.com/office/drawing/2014/main" xmlns="" id="{79A54AB1-B64F-4843-BFAB-81CB74E66B6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20931529">
            <a:off x="752078" y="2218040"/>
            <a:ext cx="4418757" cy="4259609"/>
          </a:xfrm>
          <a:custGeom>
            <a:avLst/>
            <a:gdLst>
              <a:gd name="connsiteX0" fmla="*/ 404107 w 4507111"/>
              <a:gd name="connsiteY0" fmla="*/ 0 h 4344781"/>
              <a:gd name="connsiteX1" fmla="*/ 371857 w 4507111"/>
              <a:gd name="connsiteY1" fmla="*/ 117359 h 4344781"/>
              <a:gd name="connsiteX2" fmla="*/ 307833 w 4507111"/>
              <a:gd name="connsiteY2" fmla="*/ 632970 h 4344781"/>
              <a:gd name="connsiteX3" fmla="*/ 3569418 w 4507111"/>
              <a:gd name="connsiteY3" fmla="*/ 4141149 h 4344781"/>
              <a:gd name="connsiteX4" fmla="*/ 4440861 w 4507111"/>
              <a:gd name="connsiteY4" fmla="*/ 4332480 h 4344781"/>
              <a:gd name="connsiteX5" fmla="*/ 4507111 w 4507111"/>
              <a:gd name="connsiteY5" fmla="*/ 4341752 h 4344781"/>
              <a:gd name="connsiteX6" fmla="*/ 4296045 w 4507111"/>
              <a:gd name="connsiteY6" fmla="*/ 4344781 h 4344781"/>
              <a:gd name="connsiteX7" fmla="*/ 3749565 w 4507111"/>
              <a:gd name="connsiteY7" fmla="*/ 4321853 h 4344781"/>
              <a:gd name="connsiteX8" fmla="*/ 36764 w 4507111"/>
              <a:gd name="connsiteY8" fmla="*/ 1629794 h 4344781"/>
              <a:gd name="connsiteX9" fmla="*/ 300069 w 4507111"/>
              <a:gd name="connsiteY9" fmla="*/ 144750 h 43447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507111" h="4344781">
                <a:moveTo>
                  <a:pt x="404107" y="0"/>
                </a:moveTo>
                <a:lnTo>
                  <a:pt x="371857" y="117359"/>
                </a:lnTo>
                <a:cubicBezTo>
                  <a:pt x="333827" y="278567"/>
                  <a:pt x="311875" y="450459"/>
                  <a:pt x="307833" y="632970"/>
                </a:cubicBezTo>
                <a:cubicBezTo>
                  <a:pt x="264711" y="2579752"/>
                  <a:pt x="2253987" y="3769243"/>
                  <a:pt x="3569418" y="4141149"/>
                </a:cubicBezTo>
                <a:cubicBezTo>
                  <a:pt x="3816061" y="4210881"/>
                  <a:pt x="4114807" y="4279754"/>
                  <a:pt x="4440861" y="4332480"/>
                </a:cubicBezTo>
                <a:lnTo>
                  <a:pt x="4507111" y="4341752"/>
                </a:lnTo>
                <a:lnTo>
                  <a:pt x="4296045" y="4344781"/>
                </a:lnTo>
                <a:cubicBezTo>
                  <a:pt x="4097363" y="4343711"/>
                  <a:pt x="3912623" y="4335104"/>
                  <a:pt x="3749565" y="4321853"/>
                </a:cubicBezTo>
                <a:cubicBezTo>
                  <a:pt x="2445102" y="4215850"/>
                  <a:pt x="356405" y="3466499"/>
                  <a:pt x="36764" y="1629794"/>
                </a:cubicBezTo>
                <a:cubicBezTo>
                  <a:pt x="-63123" y="1055823"/>
                  <a:pt x="45741" y="555869"/>
                  <a:pt x="300069" y="144750"/>
                </a:cubicBezTo>
                <a:close/>
              </a:path>
            </a:pathLst>
          </a:custGeom>
          <a:solidFill>
            <a:schemeClr val="tx1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ckwell" panose="02060603020205020403"/>
              <a:ea typeface="+mn-ea"/>
              <a:cs typeface="+mn-cs"/>
            </a:endParaRPr>
          </a:p>
        </p:txBody>
      </p:sp>
      <p:pic>
        <p:nvPicPr>
          <p:cNvPr id="1028" name="Picture 4" descr="Red rose Free Photo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95" r="1" b="1"/>
          <a:stretch/>
        </p:blipFill>
        <p:spPr bwMode="auto">
          <a:xfrm>
            <a:off x="921910" y="465243"/>
            <a:ext cx="7761924" cy="5343065"/>
          </a:xfrm>
          <a:custGeom>
            <a:avLst/>
            <a:gdLst/>
            <a:ahLst/>
            <a:cxnLst/>
            <a:rect l="l" t="t" r="r" b="b"/>
            <a:pathLst>
              <a:path w="7761924" h="5343065">
                <a:moveTo>
                  <a:pt x="3025687" y="76"/>
                </a:moveTo>
                <a:cubicBezTo>
                  <a:pt x="3140786" y="756"/>
                  <a:pt x="3256631" y="6055"/>
                  <a:pt x="3372722" y="16088"/>
                </a:cubicBezTo>
                <a:cubicBezTo>
                  <a:pt x="5230178" y="176616"/>
                  <a:pt x="7761924" y="1424594"/>
                  <a:pt x="7761924" y="3316816"/>
                </a:cubicBezTo>
                <a:cubicBezTo>
                  <a:pt x="7646022" y="5237647"/>
                  <a:pt x="4988715" y="5423921"/>
                  <a:pt x="3701109" y="5320611"/>
                </a:cubicBezTo>
                <a:cubicBezTo>
                  <a:pt x="2413504" y="5217301"/>
                  <a:pt x="351800" y="4486992"/>
                  <a:pt x="36290" y="2696959"/>
                </a:cubicBezTo>
                <a:cubicBezTo>
                  <a:pt x="-259500" y="1018804"/>
                  <a:pt x="1299198" y="-10133"/>
                  <a:pt x="3025687" y="76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843285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Freeform 5">
            <a:extLst>
              <a:ext uri="{FF2B5EF4-FFF2-40B4-BE49-F238E27FC236}">
                <a16:creationId xmlns:a16="http://schemas.microsoft.com/office/drawing/2014/main" xmlns="" id="{07322A9E-F1EC-405E-8971-BA906EFFCCB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 bwMode="auto">
          <a:xfrm>
            <a:off x="-329674" y="1290909"/>
            <a:ext cx="9702800" cy="5573512"/>
          </a:xfrm>
          <a:custGeom>
            <a:avLst/>
            <a:gdLst>
              <a:gd name="T0" fmla="*/ 1752 w 2038"/>
              <a:gd name="T1" fmla="*/ 1169 h 1169"/>
              <a:gd name="T2" fmla="*/ 1487 w 2038"/>
              <a:gd name="T3" fmla="*/ 334 h 1169"/>
              <a:gd name="T4" fmla="*/ 860 w 2038"/>
              <a:gd name="T5" fmla="*/ 22 h 1169"/>
              <a:gd name="T6" fmla="*/ 199 w 2038"/>
              <a:gd name="T7" fmla="*/ 318 h 1169"/>
              <a:gd name="T8" fmla="*/ 399 w 2038"/>
              <a:gd name="T9" fmla="*/ 1165 h 11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038" h="1169">
                <a:moveTo>
                  <a:pt x="1752" y="1169"/>
                </a:moveTo>
                <a:cubicBezTo>
                  <a:pt x="2038" y="928"/>
                  <a:pt x="1673" y="513"/>
                  <a:pt x="1487" y="334"/>
                </a:cubicBezTo>
                <a:cubicBezTo>
                  <a:pt x="1316" y="170"/>
                  <a:pt x="1099" y="43"/>
                  <a:pt x="860" y="22"/>
                </a:cubicBezTo>
                <a:cubicBezTo>
                  <a:pt x="621" y="0"/>
                  <a:pt x="341" y="128"/>
                  <a:pt x="199" y="318"/>
                </a:cubicBezTo>
                <a:cubicBezTo>
                  <a:pt x="0" y="586"/>
                  <a:pt x="184" y="965"/>
                  <a:pt x="399" y="1165"/>
                </a:cubicBezTo>
              </a:path>
            </a:pathLst>
          </a:custGeom>
          <a:noFill/>
          <a:ln w="9525" cap="flat">
            <a:solidFill>
              <a:schemeClr val="tx1">
                <a:alpha val="20000"/>
              </a:schemeClr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Candara" panose="020E0502030303020204" pitchFamily="34" charset="0"/>
            </a:endParaRPr>
          </a:p>
        </p:txBody>
      </p:sp>
      <p:sp>
        <p:nvSpPr>
          <p:cNvPr id="73" name="Freeform 6">
            <a:extLst>
              <a:ext uri="{FF2B5EF4-FFF2-40B4-BE49-F238E27FC236}">
                <a16:creationId xmlns:a16="http://schemas.microsoft.com/office/drawing/2014/main" xmlns="" id="{A5704422-1118-4FD1-95AD-29A064EB80D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 bwMode="auto">
          <a:xfrm>
            <a:off x="670451" y="2010741"/>
            <a:ext cx="7373938" cy="4848892"/>
          </a:xfrm>
          <a:custGeom>
            <a:avLst/>
            <a:gdLst>
              <a:gd name="T0" fmla="*/ 1025 w 1549"/>
              <a:gd name="T1" fmla="*/ 1016 h 1017"/>
              <a:gd name="T2" fmla="*/ 1443 w 1549"/>
              <a:gd name="T3" fmla="*/ 592 h 1017"/>
              <a:gd name="T4" fmla="*/ 782 w 1549"/>
              <a:gd name="T5" fmla="*/ 53 h 1017"/>
              <a:gd name="T6" fmla="*/ 150 w 1549"/>
              <a:gd name="T7" fmla="*/ 329 h 1017"/>
              <a:gd name="T8" fmla="*/ 477 w 1549"/>
              <a:gd name="T9" fmla="*/ 1017 h 101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549" h="1017">
                <a:moveTo>
                  <a:pt x="1025" y="1016"/>
                </a:moveTo>
                <a:cubicBezTo>
                  <a:pt x="1223" y="971"/>
                  <a:pt x="1549" y="857"/>
                  <a:pt x="1443" y="592"/>
                </a:cubicBezTo>
                <a:cubicBezTo>
                  <a:pt x="1344" y="344"/>
                  <a:pt x="1041" y="111"/>
                  <a:pt x="782" y="53"/>
                </a:cubicBezTo>
                <a:cubicBezTo>
                  <a:pt x="545" y="0"/>
                  <a:pt x="275" y="117"/>
                  <a:pt x="150" y="329"/>
                </a:cubicBezTo>
                <a:cubicBezTo>
                  <a:pt x="0" y="584"/>
                  <a:pt x="243" y="911"/>
                  <a:pt x="477" y="1017"/>
                </a:cubicBezTo>
              </a:path>
            </a:pathLst>
          </a:custGeom>
          <a:noFill/>
          <a:ln w="9525" cap="flat">
            <a:solidFill>
              <a:schemeClr val="tx1">
                <a:alpha val="20000"/>
              </a:schemeClr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Candara" panose="020E0502030303020204" pitchFamily="34" charset="0"/>
            </a:endParaRPr>
          </a:p>
        </p:txBody>
      </p:sp>
      <p:sp>
        <p:nvSpPr>
          <p:cNvPr id="75" name="Freeform 7">
            <a:extLst>
              <a:ext uri="{FF2B5EF4-FFF2-40B4-BE49-F238E27FC236}">
                <a16:creationId xmlns:a16="http://schemas.microsoft.com/office/drawing/2014/main" xmlns="" id="{A88B2AAA-B805-498E-A9E6-98B88585549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 bwMode="auto">
          <a:xfrm>
            <a:off x="251351" y="1780905"/>
            <a:ext cx="8035925" cy="5083516"/>
          </a:xfrm>
          <a:custGeom>
            <a:avLst/>
            <a:gdLst>
              <a:gd name="T0" fmla="*/ 1302 w 1688"/>
              <a:gd name="T1" fmla="*/ 1066 h 1066"/>
              <a:gd name="T2" fmla="*/ 1613 w 1688"/>
              <a:gd name="T3" fmla="*/ 850 h 1066"/>
              <a:gd name="T4" fmla="*/ 1517 w 1688"/>
              <a:gd name="T5" fmla="*/ 471 h 1066"/>
              <a:gd name="T6" fmla="*/ 798 w 1688"/>
              <a:gd name="T7" fmla="*/ 28 h 1066"/>
              <a:gd name="T8" fmla="*/ 181 w 1688"/>
              <a:gd name="T9" fmla="*/ 333 h 1066"/>
              <a:gd name="T10" fmla="*/ 420 w 1688"/>
              <a:gd name="T11" fmla="*/ 1066 h 106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1688" h="1066">
                <a:moveTo>
                  <a:pt x="1302" y="1066"/>
                </a:moveTo>
                <a:cubicBezTo>
                  <a:pt x="1416" y="1024"/>
                  <a:pt x="1551" y="962"/>
                  <a:pt x="1613" y="850"/>
                </a:cubicBezTo>
                <a:cubicBezTo>
                  <a:pt x="1688" y="715"/>
                  <a:pt x="1606" y="575"/>
                  <a:pt x="1517" y="471"/>
                </a:cubicBezTo>
                <a:cubicBezTo>
                  <a:pt x="1336" y="258"/>
                  <a:pt x="1084" y="62"/>
                  <a:pt x="798" y="28"/>
                </a:cubicBezTo>
                <a:cubicBezTo>
                  <a:pt x="559" y="0"/>
                  <a:pt x="317" y="138"/>
                  <a:pt x="181" y="333"/>
                </a:cubicBezTo>
                <a:cubicBezTo>
                  <a:pt x="0" y="592"/>
                  <a:pt x="191" y="907"/>
                  <a:pt x="420" y="1066"/>
                </a:cubicBezTo>
              </a:path>
            </a:pathLst>
          </a:custGeom>
          <a:noFill/>
          <a:ln w="9525" cap="flat">
            <a:solidFill>
              <a:schemeClr val="tx1">
                <a:alpha val="20000"/>
              </a:schemeClr>
            </a:solidFill>
            <a:prstDash val="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Candara" panose="020E0502030303020204" pitchFamily="34" charset="0"/>
            </a:endParaRPr>
          </a:p>
        </p:txBody>
      </p:sp>
      <p:sp>
        <p:nvSpPr>
          <p:cNvPr id="77" name="Freeform 8">
            <a:extLst>
              <a:ext uri="{FF2B5EF4-FFF2-40B4-BE49-F238E27FC236}">
                <a16:creationId xmlns:a16="http://schemas.microsoft.com/office/drawing/2014/main" xmlns="" id="{9B8051E0-19D7-43E1-BFD9-E6DBFEB3A3F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 bwMode="auto">
          <a:xfrm>
            <a:off x="-1061" y="542347"/>
            <a:ext cx="10334625" cy="6322075"/>
          </a:xfrm>
          <a:custGeom>
            <a:avLst/>
            <a:gdLst>
              <a:gd name="T0" fmla="*/ 1873 w 2171"/>
              <a:gd name="T1" fmla="*/ 1326 h 1326"/>
              <a:gd name="T2" fmla="*/ 1609 w 2171"/>
              <a:gd name="T3" fmla="*/ 473 h 1326"/>
              <a:gd name="T4" fmla="*/ 880 w 2171"/>
              <a:gd name="T5" fmla="*/ 63 h 1326"/>
              <a:gd name="T6" fmla="*/ 0 w 2171"/>
              <a:gd name="T7" fmla="*/ 423 h 132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71" h="1326">
                <a:moveTo>
                  <a:pt x="1873" y="1326"/>
                </a:moveTo>
                <a:cubicBezTo>
                  <a:pt x="2171" y="1045"/>
                  <a:pt x="1825" y="678"/>
                  <a:pt x="1609" y="473"/>
                </a:cubicBezTo>
                <a:cubicBezTo>
                  <a:pt x="1406" y="281"/>
                  <a:pt x="1159" y="116"/>
                  <a:pt x="880" y="63"/>
                </a:cubicBezTo>
                <a:cubicBezTo>
                  <a:pt x="545" y="0"/>
                  <a:pt x="214" y="161"/>
                  <a:pt x="0" y="423"/>
                </a:cubicBezTo>
              </a:path>
            </a:pathLst>
          </a:custGeom>
          <a:noFill/>
          <a:ln w="9525" cap="flat">
            <a:solidFill>
              <a:schemeClr val="tx1">
                <a:alpha val="20000"/>
              </a:schemeClr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Candara" panose="020E0502030303020204" pitchFamily="34" charset="0"/>
            </a:endParaRPr>
          </a:p>
        </p:txBody>
      </p:sp>
      <p:sp>
        <p:nvSpPr>
          <p:cNvPr id="79" name="Freeform 9">
            <a:extLst>
              <a:ext uri="{FF2B5EF4-FFF2-40B4-BE49-F238E27FC236}">
                <a16:creationId xmlns:a16="http://schemas.microsoft.com/office/drawing/2014/main" xmlns="" id="{4EDB2B02-86A2-46F5-A4BE-B7D9B10411D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 bwMode="auto">
          <a:xfrm>
            <a:off x="3701" y="6178751"/>
            <a:ext cx="504825" cy="681527"/>
          </a:xfrm>
          <a:custGeom>
            <a:avLst/>
            <a:gdLst>
              <a:gd name="T0" fmla="*/ 0 w 106"/>
              <a:gd name="T1" fmla="*/ 0 h 143"/>
              <a:gd name="T2" fmla="*/ 106 w 106"/>
              <a:gd name="T3" fmla="*/ 143 h 143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106" h="143">
                <a:moveTo>
                  <a:pt x="0" y="0"/>
                </a:moveTo>
                <a:cubicBezTo>
                  <a:pt x="35" y="54"/>
                  <a:pt x="70" y="101"/>
                  <a:pt x="106" y="143"/>
                </a:cubicBezTo>
              </a:path>
            </a:pathLst>
          </a:custGeom>
          <a:noFill/>
          <a:ln w="4763" cap="flat">
            <a:solidFill>
              <a:schemeClr val="tx1">
                <a:alpha val="20000"/>
              </a:schemeClr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Candara" panose="020E0502030303020204" pitchFamily="34" charset="0"/>
            </a:endParaRPr>
          </a:p>
        </p:txBody>
      </p:sp>
      <p:sp>
        <p:nvSpPr>
          <p:cNvPr id="81" name="Freeform 10">
            <a:extLst>
              <a:ext uri="{FF2B5EF4-FFF2-40B4-BE49-F238E27FC236}">
                <a16:creationId xmlns:a16="http://schemas.microsoft.com/office/drawing/2014/main" xmlns="" id="{43954639-FB5D-41F4-9560-6F6DFE77842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 bwMode="auto">
          <a:xfrm>
            <a:off x="-1061" y="-59376"/>
            <a:ext cx="11091863" cy="6923796"/>
          </a:xfrm>
          <a:custGeom>
            <a:avLst/>
            <a:gdLst>
              <a:gd name="T0" fmla="*/ 2046 w 2330"/>
              <a:gd name="T1" fmla="*/ 1452 h 1452"/>
              <a:gd name="T2" fmla="*/ 1813 w 2330"/>
              <a:gd name="T3" fmla="*/ 601 h 1452"/>
              <a:gd name="T4" fmla="*/ 956 w 2330"/>
              <a:gd name="T5" fmla="*/ 97 h 1452"/>
              <a:gd name="T6" fmla="*/ 0 w 2330"/>
              <a:gd name="T7" fmla="*/ 366 h 145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330" h="1452">
                <a:moveTo>
                  <a:pt x="2046" y="1452"/>
                </a:moveTo>
                <a:cubicBezTo>
                  <a:pt x="2330" y="1153"/>
                  <a:pt x="2049" y="821"/>
                  <a:pt x="1813" y="601"/>
                </a:cubicBezTo>
                <a:cubicBezTo>
                  <a:pt x="1569" y="375"/>
                  <a:pt x="1282" y="179"/>
                  <a:pt x="956" y="97"/>
                </a:cubicBezTo>
                <a:cubicBezTo>
                  <a:pt x="572" y="0"/>
                  <a:pt x="292" y="101"/>
                  <a:pt x="0" y="366"/>
                </a:cubicBezTo>
              </a:path>
            </a:pathLst>
          </a:custGeom>
          <a:noFill/>
          <a:ln w="9525" cap="flat">
            <a:solidFill>
              <a:schemeClr val="tx1">
                <a:alpha val="20000"/>
              </a:schemeClr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Candara" panose="020E0502030303020204" pitchFamily="34" charset="0"/>
            </a:endParaRPr>
          </a:p>
        </p:txBody>
      </p:sp>
      <p:sp>
        <p:nvSpPr>
          <p:cNvPr id="83" name="Freeform 12">
            <a:extLst>
              <a:ext uri="{FF2B5EF4-FFF2-40B4-BE49-F238E27FC236}">
                <a16:creationId xmlns:a16="http://schemas.microsoft.com/office/drawing/2014/main" xmlns="" id="{E898931C-0323-41FA-A036-20F818B1FF8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 bwMode="auto">
          <a:xfrm>
            <a:off x="-1061" y="-1916"/>
            <a:ext cx="1057275" cy="614491"/>
          </a:xfrm>
          <a:custGeom>
            <a:avLst/>
            <a:gdLst>
              <a:gd name="T0" fmla="*/ 222 w 222"/>
              <a:gd name="T1" fmla="*/ 0 h 129"/>
              <a:gd name="T2" fmla="*/ 0 w 222"/>
              <a:gd name="T3" fmla="*/ 129 h 129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222" h="129">
                <a:moveTo>
                  <a:pt x="222" y="0"/>
                </a:moveTo>
                <a:cubicBezTo>
                  <a:pt x="152" y="35"/>
                  <a:pt x="76" y="78"/>
                  <a:pt x="0" y="129"/>
                </a:cubicBezTo>
              </a:path>
            </a:pathLst>
          </a:custGeom>
          <a:noFill/>
          <a:ln w="9525" cap="flat">
            <a:solidFill>
              <a:schemeClr val="tx1">
                <a:alpha val="20000"/>
              </a:schemeClr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Candara" panose="020E0502030303020204" pitchFamily="34" charset="0"/>
            </a:endParaRPr>
          </a:p>
        </p:txBody>
      </p:sp>
      <p:sp>
        <p:nvSpPr>
          <p:cNvPr id="85" name="Freeform 14">
            <a:extLst>
              <a:ext uri="{FF2B5EF4-FFF2-40B4-BE49-F238E27FC236}">
                <a16:creationId xmlns:a16="http://schemas.microsoft.com/office/drawing/2014/main" xmlns="" id="{89AFE9DD-0792-4B98-B4EB-97ACA17E6AA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 bwMode="auto">
          <a:xfrm>
            <a:off x="3701" y="-6705"/>
            <a:ext cx="595313" cy="352734"/>
          </a:xfrm>
          <a:custGeom>
            <a:avLst/>
            <a:gdLst>
              <a:gd name="T0" fmla="*/ 125 w 125"/>
              <a:gd name="T1" fmla="*/ 0 h 74"/>
              <a:gd name="T2" fmla="*/ 0 w 125"/>
              <a:gd name="T3" fmla="*/ 74 h 74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125" h="74">
                <a:moveTo>
                  <a:pt x="125" y="0"/>
                </a:moveTo>
                <a:cubicBezTo>
                  <a:pt x="85" y="22"/>
                  <a:pt x="43" y="47"/>
                  <a:pt x="0" y="74"/>
                </a:cubicBezTo>
              </a:path>
            </a:pathLst>
          </a:custGeom>
          <a:noFill/>
          <a:ln w="9525" cap="flat">
            <a:solidFill>
              <a:schemeClr val="tx1">
                <a:alpha val="20000"/>
              </a:schemeClr>
            </a:solidFill>
            <a:prstDash val="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Candara" panose="020E0502030303020204" pitchFamily="34" charset="0"/>
            </a:endParaRPr>
          </a:p>
        </p:txBody>
      </p:sp>
      <p:sp>
        <p:nvSpPr>
          <p:cNvPr id="87" name="Freeform 16">
            <a:extLst>
              <a:ext uri="{FF2B5EF4-FFF2-40B4-BE49-F238E27FC236}">
                <a16:creationId xmlns:a16="http://schemas.microsoft.com/office/drawing/2014/main" xmlns="" id="{3981F5C4-9AE1-404E-AF44-A4E6DB374F9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 bwMode="auto">
          <a:xfrm>
            <a:off x="-1061" y="-1916"/>
            <a:ext cx="357188" cy="213875"/>
          </a:xfrm>
          <a:custGeom>
            <a:avLst/>
            <a:gdLst>
              <a:gd name="T0" fmla="*/ 75 w 75"/>
              <a:gd name="T1" fmla="*/ 0 h 45"/>
              <a:gd name="T2" fmla="*/ 0 w 75"/>
              <a:gd name="T3" fmla="*/ 45 h 45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75" h="45">
                <a:moveTo>
                  <a:pt x="75" y="0"/>
                </a:moveTo>
                <a:cubicBezTo>
                  <a:pt x="50" y="14"/>
                  <a:pt x="25" y="29"/>
                  <a:pt x="0" y="45"/>
                </a:cubicBezTo>
              </a:path>
            </a:pathLst>
          </a:custGeom>
          <a:noFill/>
          <a:ln w="12700" cap="flat">
            <a:solidFill>
              <a:schemeClr val="tx1">
                <a:alpha val="20000"/>
              </a:schemeClr>
            </a:solidFill>
            <a:prstDash val="dashDot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Candara" panose="020E0502030303020204" pitchFamily="34" charset="0"/>
            </a:endParaRPr>
          </a:p>
        </p:txBody>
      </p:sp>
      <p:sp>
        <p:nvSpPr>
          <p:cNvPr id="89" name="Freeform 11">
            <a:extLst>
              <a:ext uri="{FF2B5EF4-FFF2-40B4-BE49-F238E27FC236}">
                <a16:creationId xmlns:a16="http://schemas.microsoft.com/office/drawing/2014/main" xmlns="" id="{763C1781-8726-4FAC-8C45-FF40376BE40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 bwMode="auto">
          <a:xfrm>
            <a:off x="5426601" y="-1916"/>
            <a:ext cx="5788025" cy="6847184"/>
          </a:xfrm>
          <a:custGeom>
            <a:avLst/>
            <a:gdLst>
              <a:gd name="T0" fmla="*/ 1094 w 1216"/>
              <a:gd name="T1" fmla="*/ 1436 h 1436"/>
              <a:gd name="T2" fmla="*/ 709 w 1216"/>
              <a:gd name="T3" fmla="*/ 551 h 1436"/>
              <a:gd name="T4" fmla="*/ 0 w 1216"/>
              <a:gd name="T5" fmla="*/ 0 h 143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216" h="1436">
                <a:moveTo>
                  <a:pt x="1094" y="1436"/>
                </a:moveTo>
                <a:cubicBezTo>
                  <a:pt x="1216" y="1114"/>
                  <a:pt x="904" y="770"/>
                  <a:pt x="709" y="551"/>
                </a:cubicBezTo>
                <a:cubicBezTo>
                  <a:pt x="509" y="327"/>
                  <a:pt x="274" y="127"/>
                  <a:pt x="0" y="0"/>
                </a:cubicBezTo>
              </a:path>
            </a:pathLst>
          </a:custGeom>
          <a:noFill/>
          <a:ln w="9525" cap="flat">
            <a:solidFill>
              <a:schemeClr val="tx1">
                <a:alpha val="20000"/>
              </a:schemeClr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Candara" panose="020E0502030303020204" pitchFamily="34" charset="0"/>
            </a:endParaRPr>
          </a:p>
        </p:txBody>
      </p:sp>
      <p:sp>
        <p:nvSpPr>
          <p:cNvPr id="91" name="Freeform 21">
            <a:extLst>
              <a:ext uri="{FF2B5EF4-FFF2-40B4-BE49-F238E27FC236}">
                <a16:creationId xmlns:a16="http://schemas.microsoft.com/office/drawing/2014/main" xmlns="" id="{301491B5-56C7-43DC-A3D9-861EECCA056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 bwMode="auto">
          <a:xfrm>
            <a:off x="9235014" y="2872"/>
            <a:ext cx="2951163" cy="2555325"/>
          </a:xfrm>
          <a:custGeom>
            <a:avLst/>
            <a:gdLst>
              <a:gd name="T0" fmla="*/ 620 w 620"/>
              <a:gd name="T1" fmla="*/ 536 h 536"/>
              <a:gd name="T2" fmla="*/ 0 w 620"/>
              <a:gd name="T3" fmla="*/ 0 h 536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620" h="536">
                <a:moveTo>
                  <a:pt x="620" y="536"/>
                </a:moveTo>
                <a:cubicBezTo>
                  <a:pt x="404" y="314"/>
                  <a:pt x="196" y="138"/>
                  <a:pt x="0" y="0"/>
                </a:cubicBezTo>
              </a:path>
            </a:pathLst>
          </a:custGeom>
          <a:noFill/>
          <a:ln w="9525" cap="flat">
            <a:solidFill>
              <a:schemeClr val="tx1">
                <a:alpha val="20000"/>
              </a:schemeClr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Candara" panose="020E0502030303020204" pitchFamily="34" charset="0"/>
            </a:endParaRPr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8842248" y="1481328"/>
            <a:ext cx="3343928" cy="246888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spcBef>
                <a:spcPct val="0"/>
              </a:spcBef>
              <a:spcAft>
                <a:spcPts val="600"/>
              </a:spcAft>
            </a:pPr>
            <a:r>
              <a:rPr lang="en-US" sz="4000" dirty="0" err="1">
                <a:latin typeface="Candara" panose="020E0502030303020204" pitchFamily="34" charset="0"/>
                <a:ea typeface="+mj-ea"/>
                <a:cs typeface="+mj-cs"/>
              </a:rPr>
              <a:t>Ez</a:t>
            </a:r>
            <a:r>
              <a:rPr lang="en-US" sz="4000" dirty="0">
                <a:latin typeface="Candara" panose="020E0502030303020204" pitchFamily="34" charset="0"/>
                <a:ea typeface="+mj-ea"/>
                <a:cs typeface="+mj-cs"/>
              </a:rPr>
              <a:t> </a:t>
            </a:r>
            <a:r>
              <a:rPr lang="en-US" sz="4000" dirty="0" err="1">
                <a:solidFill>
                  <a:srgbClr val="E54756"/>
                </a:solidFill>
                <a:latin typeface="Candara" panose="020E0502030303020204" pitchFamily="34" charset="0"/>
                <a:ea typeface="+mj-ea"/>
                <a:cs typeface="+mj-cs"/>
              </a:rPr>
              <a:t>egy</a:t>
            </a:r>
            <a:r>
              <a:rPr lang="en-US" sz="4000" dirty="0">
                <a:latin typeface="Candara" panose="020E0502030303020204" pitchFamily="34" charset="0"/>
                <a:ea typeface="+mj-ea"/>
                <a:cs typeface="+mj-cs"/>
              </a:rPr>
              <a:t> </a:t>
            </a:r>
            <a:r>
              <a:rPr lang="en-US" sz="4000" dirty="0" err="1">
                <a:latin typeface="Candara" panose="020E0502030303020204" pitchFamily="34" charset="0"/>
                <a:ea typeface="+mj-ea"/>
                <a:cs typeface="+mj-cs"/>
              </a:rPr>
              <a:t>zsiráf</a:t>
            </a:r>
            <a:r>
              <a:rPr lang="en-US" sz="4000" dirty="0">
                <a:latin typeface="Candara" panose="020E0502030303020204" pitchFamily="34" charset="0"/>
                <a:ea typeface="+mj-ea"/>
                <a:cs typeface="+mj-cs"/>
              </a:rPr>
              <a:t>.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812421" y="1780905"/>
            <a:ext cx="2926080" cy="1307592"/>
          </a:xfrm>
        </p:spPr>
        <p:txBody>
          <a:bodyPr vert="horz" lIns="91440" tIns="45720" rIns="91440" bIns="45720" rtlCol="0">
            <a:normAutofit/>
          </a:bodyPr>
          <a:lstStyle/>
          <a:p>
            <a:pPr algn="l"/>
            <a:r>
              <a:rPr lang="en-US" sz="5400" b="1" dirty="0">
                <a:latin typeface="Candara" panose="020E0502030303020204" pitchFamily="34" charset="0"/>
              </a:rPr>
              <a:t>Mi </a:t>
            </a:r>
            <a:r>
              <a:rPr lang="en-US" sz="5400" b="1" dirty="0" err="1">
                <a:latin typeface="Candara" panose="020E0502030303020204" pitchFamily="34" charset="0"/>
              </a:rPr>
              <a:t>ez</a:t>
            </a:r>
            <a:r>
              <a:rPr lang="en-US" sz="5400" b="1" dirty="0">
                <a:latin typeface="Candara" panose="020E0502030303020204" pitchFamily="34" charset="0"/>
              </a:rPr>
              <a:t>?</a:t>
            </a:r>
          </a:p>
        </p:txBody>
      </p:sp>
      <p:sp>
        <p:nvSpPr>
          <p:cNvPr id="93" name="Freeform 22">
            <a:extLst>
              <a:ext uri="{FF2B5EF4-FFF2-40B4-BE49-F238E27FC236}">
                <a16:creationId xmlns:a16="http://schemas.microsoft.com/office/drawing/2014/main" xmlns="" id="{237E2353-22DF-46E0-A200-FB30F8F394E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 bwMode="auto">
          <a:xfrm>
            <a:off x="10020826" y="-1916"/>
            <a:ext cx="2165350" cy="1358265"/>
          </a:xfrm>
          <a:custGeom>
            <a:avLst/>
            <a:gdLst>
              <a:gd name="T0" fmla="*/ 0 w 455"/>
              <a:gd name="T1" fmla="*/ 0 h 285"/>
              <a:gd name="T2" fmla="*/ 455 w 455"/>
              <a:gd name="T3" fmla="*/ 285 h 285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455" h="285">
                <a:moveTo>
                  <a:pt x="0" y="0"/>
                </a:moveTo>
                <a:cubicBezTo>
                  <a:pt x="153" y="85"/>
                  <a:pt x="308" y="180"/>
                  <a:pt x="455" y="285"/>
                </a:cubicBezTo>
              </a:path>
            </a:pathLst>
          </a:custGeom>
          <a:noFill/>
          <a:ln w="9525" cap="flat">
            <a:solidFill>
              <a:schemeClr val="tx1">
                <a:alpha val="20000"/>
              </a:schemeClr>
            </a:solidFill>
            <a:prstDash val="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Candara" panose="020E0502030303020204" pitchFamily="34" charset="0"/>
            </a:endParaRPr>
          </a:p>
        </p:txBody>
      </p:sp>
      <p:sp>
        <p:nvSpPr>
          <p:cNvPr id="95" name="Freeform 23">
            <a:extLst>
              <a:ext uri="{FF2B5EF4-FFF2-40B4-BE49-F238E27FC236}">
                <a16:creationId xmlns:a16="http://schemas.microsoft.com/office/drawing/2014/main" xmlns="" id="{DD6138DB-057B-45F7-A5F4-E7BFDA20D02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 bwMode="auto">
          <a:xfrm>
            <a:off x="11290826" y="-1916"/>
            <a:ext cx="895350" cy="534687"/>
          </a:xfrm>
          <a:custGeom>
            <a:avLst/>
            <a:gdLst>
              <a:gd name="T0" fmla="*/ 0 w 188"/>
              <a:gd name="T1" fmla="*/ 0 h 112"/>
              <a:gd name="T2" fmla="*/ 188 w 188"/>
              <a:gd name="T3" fmla="*/ 112 h 112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188" h="112">
                <a:moveTo>
                  <a:pt x="0" y="0"/>
                </a:moveTo>
                <a:cubicBezTo>
                  <a:pt x="63" y="36"/>
                  <a:pt x="126" y="73"/>
                  <a:pt x="188" y="112"/>
                </a:cubicBezTo>
              </a:path>
            </a:pathLst>
          </a:custGeom>
          <a:noFill/>
          <a:ln w="9525" cap="flat">
            <a:solidFill>
              <a:schemeClr val="tx1">
                <a:alpha val="20000"/>
              </a:schemeClr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Candara" panose="020E0502030303020204" pitchFamily="34" charset="0"/>
            </a:endParaRPr>
          </a:p>
        </p:txBody>
      </p:sp>
      <p:sp>
        <p:nvSpPr>
          <p:cNvPr id="97" name="Freeform: Shape 96">
            <a:extLst>
              <a:ext uri="{FF2B5EF4-FFF2-40B4-BE49-F238E27FC236}">
                <a16:creationId xmlns:a16="http://schemas.microsoft.com/office/drawing/2014/main" xmlns="" id="{79A54AB1-B64F-4843-BFAB-81CB74E66B6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20931529">
            <a:off x="752078" y="2218040"/>
            <a:ext cx="4418757" cy="4259609"/>
          </a:xfrm>
          <a:custGeom>
            <a:avLst/>
            <a:gdLst>
              <a:gd name="connsiteX0" fmla="*/ 404107 w 4507111"/>
              <a:gd name="connsiteY0" fmla="*/ 0 h 4344781"/>
              <a:gd name="connsiteX1" fmla="*/ 371857 w 4507111"/>
              <a:gd name="connsiteY1" fmla="*/ 117359 h 4344781"/>
              <a:gd name="connsiteX2" fmla="*/ 307833 w 4507111"/>
              <a:gd name="connsiteY2" fmla="*/ 632970 h 4344781"/>
              <a:gd name="connsiteX3" fmla="*/ 3569418 w 4507111"/>
              <a:gd name="connsiteY3" fmla="*/ 4141149 h 4344781"/>
              <a:gd name="connsiteX4" fmla="*/ 4440861 w 4507111"/>
              <a:gd name="connsiteY4" fmla="*/ 4332480 h 4344781"/>
              <a:gd name="connsiteX5" fmla="*/ 4507111 w 4507111"/>
              <a:gd name="connsiteY5" fmla="*/ 4341752 h 4344781"/>
              <a:gd name="connsiteX6" fmla="*/ 4296045 w 4507111"/>
              <a:gd name="connsiteY6" fmla="*/ 4344781 h 4344781"/>
              <a:gd name="connsiteX7" fmla="*/ 3749565 w 4507111"/>
              <a:gd name="connsiteY7" fmla="*/ 4321853 h 4344781"/>
              <a:gd name="connsiteX8" fmla="*/ 36764 w 4507111"/>
              <a:gd name="connsiteY8" fmla="*/ 1629794 h 4344781"/>
              <a:gd name="connsiteX9" fmla="*/ 300069 w 4507111"/>
              <a:gd name="connsiteY9" fmla="*/ 144750 h 43447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507111" h="4344781">
                <a:moveTo>
                  <a:pt x="404107" y="0"/>
                </a:moveTo>
                <a:lnTo>
                  <a:pt x="371857" y="117359"/>
                </a:lnTo>
                <a:cubicBezTo>
                  <a:pt x="333827" y="278567"/>
                  <a:pt x="311875" y="450459"/>
                  <a:pt x="307833" y="632970"/>
                </a:cubicBezTo>
                <a:cubicBezTo>
                  <a:pt x="264711" y="2579752"/>
                  <a:pt x="2253987" y="3769243"/>
                  <a:pt x="3569418" y="4141149"/>
                </a:cubicBezTo>
                <a:cubicBezTo>
                  <a:pt x="3816061" y="4210881"/>
                  <a:pt x="4114807" y="4279754"/>
                  <a:pt x="4440861" y="4332480"/>
                </a:cubicBezTo>
                <a:lnTo>
                  <a:pt x="4507111" y="4341752"/>
                </a:lnTo>
                <a:lnTo>
                  <a:pt x="4296045" y="4344781"/>
                </a:lnTo>
                <a:cubicBezTo>
                  <a:pt x="4097363" y="4343711"/>
                  <a:pt x="3912623" y="4335104"/>
                  <a:pt x="3749565" y="4321853"/>
                </a:cubicBezTo>
                <a:cubicBezTo>
                  <a:pt x="2445102" y="4215850"/>
                  <a:pt x="356405" y="3466499"/>
                  <a:pt x="36764" y="1629794"/>
                </a:cubicBezTo>
                <a:cubicBezTo>
                  <a:pt x="-63123" y="1055823"/>
                  <a:pt x="45741" y="555869"/>
                  <a:pt x="300069" y="144750"/>
                </a:cubicBezTo>
                <a:close/>
              </a:path>
            </a:pathLst>
          </a:custGeom>
          <a:solidFill>
            <a:schemeClr val="tx1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ndara" panose="020E0502030303020204" pitchFamily="34" charset="0"/>
            </a:endParaRPr>
          </a:p>
        </p:txBody>
      </p:sp>
      <p:pic>
        <p:nvPicPr>
          <p:cNvPr id="2050" name="Picture 2" descr="Giraffe in natural environment Free Photo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8235" b="35817"/>
          <a:stretch/>
        </p:blipFill>
        <p:spPr bwMode="auto">
          <a:xfrm>
            <a:off x="921910" y="465243"/>
            <a:ext cx="7761924" cy="5343065"/>
          </a:xfrm>
          <a:custGeom>
            <a:avLst/>
            <a:gdLst/>
            <a:ahLst/>
            <a:cxnLst/>
            <a:rect l="l" t="t" r="r" b="b"/>
            <a:pathLst>
              <a:path w="7761924" h="5343065">
                <a:moveTo>
                  <a:pt x="3025687" y="76"/>
                </a:moveTo>
                <a:cubicBezTo>
                  <a:pt x="3140786" y="756"/>
                  <a:pt x="3256631" y="6055"/>
                  <a:pt x="3372722" y="16088"/>
                </a:cubicBezTo>
                <a:cubicBezTo>
                  <a:pt x="5230178" y="176616"/>
                  <a:pt x="7761924" y="1424594"/>
                  <a:pt x="7761924" y="3316816"/>
                </a:cubicBezTo>
                <a:cubicBezTo>
                  <a:pt x="7646022" y="5237647"/>
                  <a:pt x="4988715" y="5423921"/>
                  <a:pt x="3701109" y="5320611"/>
                </a:cubicBezTo>
                <a:cubicBezTo>
                  <a:pt x="2413504" y="5217301"/>
                  <a:pt x="351800" y="4486992"/>
                  <a:pt x="36290" y="2696959"/>
                </a:cubicBezTo>
                <a:cubicBezTo>
                  <a:pt x="-259500" y="1018804"/>
                  <a:pt x="1299198" y="-10133"/>
                  <a:pt x="3025687" y="76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405124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Freeform 5">
            <a:extLst>
              <a:ext uri="{FF2B5EF4-FFF2-40B4-BE49-F238E27FC236}">
                <a16:creationId xmlns:a16="http://schemas.microsoft.com/office/drawing/2014/main" xmlns="" id="{07322A9E-F1EC-405E-8971-BA906EFFCCB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 bwMode="auto">
          <a:xfrm>
            <a:off x="-329674" y="1290909"/>
            <a:ext cx="9702800" cy="5573512"/>
          </a:xfrm>
          <a:custGeom>
            <a:avLst/>
            <a:gdLst>
              <a:gd name="T0" fmla="*/ 1752 w 2038"/>
              <a:gd name="T1" fmla="*/ 1169 h 1169"/>
              <a:gd name="T2" fmla="*/ 1487 w 2038"/>
              <a:gd name="T3" fmla="*/ 334 h 1169"/>
              <a:gd name="T4" fmla="*/ 860 w 2038"/>
              <a:gd name="T5" fmla="*/ 22 h 1169"/>
              <a:gd name="T6" fmla="*/ 199 w 2038"/>
              <a:gd name="T7" fmla="*/ 318 h 1169"/>
              <a:gd name="T8" fmla="*/ 399 w 2038"/>
              <a:gd name="T9" fmla="*/ 1165 h 11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038" h="1169">
                <a:moveTo>
                  <a:pt x="1752" y="1169"/>
                </a:moveTo>
                <a:cubicBezTo>
                  <a:pt x="2038" y="928"/>
                  <a:pt x="1673" y="513"/>
                  <a:pt x="1487" y="334"/>
                </a:cubicBezTo>
                <a:cubicBezTo>
                  <a:pt x="1316" y="170"/>
                  <a:pt x="1099" y="43"/>
                  <a:pt x="860" y="22"/>
                </a:cubicBezTo>
                <a:cubicBezTo>
                  <a:pt x="621" y="0"/>
                  <a:pt x="341" y="128"/>
                  <a:pt x="199" y="318"/>
                </a:cubicBezTo>
                <a:cubicBezTo>
                  <a:pt x="0" y="586"/>
                  <a:pt x="184" y="965"/>
                  <a:pt x="399" y="1165"/>
                </a:cubicBezTo>
              </a:path>
            </a:pathLst>
          </a:custGeom>
          <a:noFill/>
          <a:ln w="9525" cap="flat">
            <a:solidFill>
              <a:schemeClr val="tx1">
                <a:alpha val="20000"/>
              </a:schemeClr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Candara" panose="020E0502030303020204" pitchFamily="34" charset="0"/>
            </a:endParaRPr>
          </a:p>
        </p:txBody>
      </p:sp>
      <p:sp>
        <p:nvSpPr>
          <p:cNvPr id="73" name="Freeform 6">
            <a:extLst>
              <a:ext uri="{FF2B5EF4-FFF2-40B4-BE49-F238E27FC236}">
                <a16:creationId xmlns:a16="http://schemas.microsoft.com/office/drawing/2014/main" xmlns="" id="{A5704422-1118-4FD1-95AD-29A064EB80D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 bwMode="auto">
          <a:xfrm>
            <a:off x="670451" y="2010741"/>
            <a:ext cx="7373938" cy="4848892"/>
          </a:xfrm>
          <a:custGeom>
            <a:avLst/>
            <a:gdLst>
              <a:gd name="T0" fmla="*/ 1025 w 1549"/>
              <a:gd name="T1" fmla="*/ 1016 h 1017"/>
              <a:gd name="T2" fmla="*/ 1443 w 1549"/>
              <a:gd name="T3" fmla="*/ 592 h 1017"/>
              <a:gd name="T4" fmla="*/ 782 w 1549"/>
              <a:gd name="T5" fmla="*/ 53 h 1017"/>
              <a:gd name="T6" fmla="*/ 150 w 1549"/>
              <a:gd name="T7" fmla="*/ 329 h 1017"/>
              <a:gd name="T8" fmla="*/ 477 w 1549"/>
              <a:gd name="T9" fmla="*/ 1017 h 101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549" h="1017">
                <a:moveTo>
                  <a:pt x="1025" y="1016"/>
                </a:moveTo>
                <a:cubicBezTo>
                  <a:pt x="1223" y="971"/>
                  <a:pt x="1549" y="857"/>
                  <a:pt x="1443" y="592"/>
                </a:cubicBezTo>
                <a:cubicBezTo>
                  <a:pt x="1344" y="344"/>
                  <a:pt x="1041" y="111"/>
                  <a:pt x="782" y="53"/>
                </a:cubicBezTo>
                <a:cubicBezTo>
                  <a:pt x="545" y="0"/>
                  <a:pt x="275" y="117"/>
                  <a:pt x="150" y="329"/>
                </a:cubicBezTo>
                <a:cubicBezTo>
                  <a:pt x="0" y="584"/>
                  <a:pt x="243" y="911"/>
                  <a:pt x="477" y="1017"/>
                </a:cubicBezTo>
              </a:path>
            </a:pathLst>
          </a:custGeom>
          <a:noFill/>
          <a:ln w="9525" cap="flat">
            <a:solidFill>
              <a:schemeClr val="tx1">
                <a:alpha val="20000"/>
              </a:schemeClr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Candara" panose="020E0502030303020204" pitchFamily="34" charset="0"/>
            </a:endParaRPr>
          </a:p>
        </p:txBody>
      </p:sp>
      <p:sp>
        <p:nvSpPr>
          <p:cNvPr id="75" name="Freeform 7">
            <a:extLst>
              <a:ext uri="{FF2B5EF4-FFF2-40B4-BE49-F238E27FC236}">
                <a16:creationId xmlns:a16="http://schemas.microsoft.com/office/drawing/2014/main" xmlns="" id="{A88B2AAA-B805-498E-A9E6-98B88585549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 bwMode="auto">
          <a:xfrm>
            <a:off x="251351" y="1780905"/>
            <a:ext cx="8035925" cy="5083516"/>
          </a:xfrm>
          <a:custGeom>
            <a:avLst/>
            <a:gdLst>
              <a:gd name="T0" fmla="*/ 1302 w 1688"/>
              <a:gd name="T1" fmla="*/ 1066 h 1066"/>
              <a:gd name="T2" fmla="*/ 1613 w 1688"/>
              <a:gd name="T3" fmla="*/ 850 h 1066"/>
              <a:gd name="T4" fmla="*/ 1517 w 1688"/>
              <a:gd name="T5" fmla="*/ 471 h 1066"/>
              <a:gd name="T6" fmla="*/ 798 w 1688"/>
              <a:gd name="T7" fmla="*/ 28 h 1066"/>
              <a:gd name="T8" fmla="*/ 181 w 1688"/>
              <a:gd name="T9" fmla="*/ 333 h 1066"/>
              <a:gd name="T10" fmla="*/ 420 w 1688"/>
              <a:gd name="T11" fmla="*/ 1066 h 106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1688" h="1066">
                <a:moveTo>
                  <a:pt x="1302" y="1066"/>
                </a:moveTo>
                <a:cubicBezTo>
                  <a:pt x="1416" y="1024"/>
                  <a:pt x="1551" y="962"/>
                  <a:pt x="1613" y="850"/>
                </a:cubicBezTo>
                <a:cubicBezTo>
                  <a:pt x="1688" y="715"/>
                  <a:pt x="1606" y="575"/>
                  <a:pt x="1517" y="471"/>
                </a:cubicBezTo>
                <a:cubicBezTo>
                  <a:pt x="1336" y="258"/>
                  <a:pt x="1084" y="62"/>
                  <a:pt x="798" y="28"/>
                </a:cubicBezTo>
                <a:cubicBezTo>
                  <a:pt x="559" y="0"/>
                  <a:pt x="317" y="138"/>
                  <a:pt x="181" y="333"/>
                </a:cubicBezTo>
                <a:cubicBezTo>
                  <a:pt x="0" y="592"/>
                  <a:pt x="191" y="907"/>
                  <a:pt x="420" y="1066"/>
                </a:cubicBezTo>
              </a:path>
            </a:pathLst>
          </a:custGeom>
          <a:noFill/>
          <a:ln w="9525" cap="flat">
            <a:solidFill>
              <a:schemeClr val="tx1">
                <a:alpha val="20000"/>
              </a:schemeClr>
            </a:solidFill>
            <a:prstDash val="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Candara" panose="020E0502030303020204" pitchFamily="34" charset="0"/>
            </a:endParaRPr>
          </a:p>
        </p:txBody>
      </p:sp>
      <p:sp>
        <p:nvSpPr>
          <p:cNvPr id="77" name="Freeform 8">
            <a:extLst>
              <a:ext uri="{FF2B5EF4-FFF2-40B4-BE49-F238E27FC236}">
                <a16:creationId xmlns:a16="http://schemas.microsoft.com/office/drawing/2014/main" xmlns="" id="{9B8051E0-19D7-43E1-BFD9-E6DBFEB3A3F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 bwMode="auto">
          <a:xfrm>
            <a:off x="-1061" y="542347"/>
            <a:ext cx="10334625" cy="6322075"/>
          </a:xfrm>
          <a:custGeom>
            <a:avLst/>
            <a:gdLst>
              <a:gd name="T0" fmla="*/ 1873 w 2171"/>
              <a:gd name="T1" fmla="*/ 1326 h 1326"/>
              <a:gd name="T2" fmla="*/ 1609 w 2171"/>
              <a:gd name="T3" fmla="*/ 473 h 1326"/>
              <a:gd name="T4" fmla="*/ 880 w 2171"/>
              <a:gd name="T5" fmla="*/ 63 h 1326"/>
              <a:gd name="T6" fmla="*/ 0 w 2171"/>
              <a:gd name="T7" fmla="*/ 423 h 132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71" h="1326">
                <a:moveTo>
                  <a:pt x="1873" y="1326"/>
                </a:moveTo>
                <a:cubicBezTo>
                  <a:pt x="2171" y="1045"/>
                  <a:pt x="1825" y="678"/>
                  <a:pt x="1609" y="473"/>
                </a:cubicBezTo>
                <a:cubicBezTo>
                  <a:pt x="1406" y="281"/>
                  <a:pt x="1159" y="116"/>
                  <a:pt x="880" y="63"/>
                </a:cubicBezTo>
                <a:cubicBezTo>
                  <a:pt x="545" y="0"/>
                  <a:pt x="214" y="161"/>
                  <a:pt x="0" y="423"/>
                </a:cubicBezTo>
              </a:path>
            </a:pathLst>
          </a:custGeom>
          <a:noFill/>
          <a:ln w="9525" cap="flat">
            <a:solidFill>
              <a:schemeClr val="tx1">
                <a:alpha val="20000"/>
              </a:schemeClr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Candara" panose="020E0502030303020204" pitchFamily="34" charset="0"/>
            </a:endParaRPr>
          </a:p>
        </p:txBody>
      </p:sp>
      <p:sp>
        <p:nvSpPr>
          <p:cNvPr id="79" name="Freeform 9">
            <a:extLst>
              <a:ext uri="{FF2B5EF4-FFF2-40B4-BE49-F238E27FC236}">
                <a16:creationId xmlns:a16="http://schemas.microsoft.com/office/drawing/2014/main" xmlns="" id="{4EDB2B02-86A2-46F5-A4BE-B7D9B10411D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 bwMode="auto">
          <a:xfrm>
            <a:off x="3701" y="6178751"/>
            <a:ext cx="504825" cy="681527"/>
          </a:xfrm>
          <a:custGeom>
            <a:avLst/>
            <a:gdLst>
              <a:gd name="T0" fmla="*/ 0 w 106"/>
              <a:gd name="T1" fmla="*/ 0 h 143"/>
              <a:gd name="T2" fmla="*/ 106 w 106"/>
              <a:gd name="T3" fmla="*/ 143 h 143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106" h="143">
                <a:moveTo>
                  <a:pt x="0" y="0"/>
                </a:moveTo>
                <a:cubicBezTo>
                  <a:pt x="35" y="54"/>
                  <a:pt x="70" y="101"/>
                  <a:pt x="106" y="143"/>
                </a:cubicBezTo>
              </a:path>
            </a:pathLst>
          </a:custGeom>
          <a:noFill/>
          <a:ln w="4763" cap="flat">
            <a:solidFill>
              <a:schemeClr val="tx1">
                <a:alpha val="20000"/>
              </a:schemeClr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Candara" panose="020E0502030303020204" pitchFamily="34" charset="0"/>
            </a:endParaRPr>
          </a:p>
        </p:txBody>
      </p:sp>
      <p:sp>
        <p:nvSpPr>
          <p:cNvPr id="81" name="Freeform 10">
            <a:extLst>
              <a:ext uri="{FF2B5EF4-FFF2-40B4-BE49-F238E27FC236}">
                <a16:creationId xmlns:a16="http://schemas.microsoft.com/office/drawing/2014/main" xmlns="" id="{43954639-FB5D-41F4-9560-6F6DFE77842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 bwMode="auto">
          <a:xfrm>
            <a:off x="-1061" y="-59376"/>
            <a:ext cx="11091863" cy="6923796"/>
          </a:xfrm>
          <a:custGeom>
            <a:avLst/>
            <a:gdLst>
              <a:gd name="T0" fmla="*/ 2046 w 2330"/>
              <a:gd name="T1" fmla="*/ 1452 h 1452"/>
              <a:gd name="T2" fmla="*/ 1813 w 2330"/>
              <a:gd name="T3" fmla="*/ 601 h 1452"/>
              <a:gd name="T4" fmla="*/ 956 w 2330"/>
              <a:gd name="T5" fmla="*/ 97 h 1452"/>
              <a:gd name="T6" fmla="*/ 0 w 2330"/>
              <a:gd name="T7" fmla="*/ 366 h 145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330" h="1452">
                <a:moveTo>
                  <a:pt x="2046" y="1452"/>
                </a:moveTo>
                <a:cubicBezTo>
                  <a:pt x="2330" y="1153"/>
                  <a:pt x="2049" y="821"/>
                  <a:pt x="1813" y="601"/>
                </a:cubicBezTo>
                <a:cubicBezTo>
                  <a:pt x="1569" y="375"/>
                  <a:pt x="1282" y="179"/>
                  <a:pt x="956" y="97"/>
                </a:cubicBezTo>
                <a:cubicBezTo>
                  <a:pt x="572" y="0"/>
                  <a:pt x="292" y="101"/>
                  <a:pt x="0" y="366"/>
                </a:cubicBezTo>
              </a:path>
            </a:pathLst>
          </a:custGeom>
          <a:noFill/>
          <a:ln w="9525" cap="flat">
            <a:solidFill>
              <a:schemeClr val="tx1">
                <a:alpha val="20000"/>
              </a:schemeClr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Candara" panose="020E0502030303020204" pitchFamily="34" charset="0"/>
            </a:endParaRPr>
          </a:p>
        </p:txBody>
      </p:sp>
      <p:sp>
        <p:nvSpPr>
          <p:cNvPr id="83" name="Freeform 12">
            <a:extLst>
              <a:ext uri="{FF2B5EF4-FFF2-40B4-BE49-F238E27FC236}">
                <a16:creationId xmlns:a16="http://schemas.microsoft.com/office/drawing/2014/main" xmlns="" id="{E898931C-0323-41FA-A036-20F818B1FF8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 bwMode="auto">
          <a:xfrm>
            <a:off x="-1061" y="-1916"/>
            <a:ext cx="1057275" cy="614491"/>
          </a:xfrm>
          <a:custGeom>
            <a:avLst/>
            <a:gdLst>
              <a:gd name="T0" fmla="*/ 222 w 222"/>
              <a:gd name="T1" fmla="*/ 0 h 129"/>
              <a:gd name="T2" fmla="*/ 0 w 222"/>
              <a:gd name="T3" fmla="*/ 129 h 129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222" h="129">
                <a:moveTo>
                  <a:pt x="222" y="0"/>
                </a:moveTo>
                <a:cubicBezTo>
                  <a:pt x="152" y="35"/>
                  <a:pt x="76" y="78"/>
                  <a:pt x="0" y="129"/>
                </a:cubicBezTo>
              </a:path>
            </a:pathLst>
          </a:custGeom>
          <a:noFill/>
          <a:ln w="9525" cap="flat">
            <a:solidFill>
              <a:schemeClr val="tx1">
                <a:alpha val="20000"/>
              </a:schemeClr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Candara" panose="020E0502030303020204" pitchFamily="34" charset="0"/>
            </a:endParaRPr>
          </a:p>
        </p:txBody>
      </p:sp>
      <p:sp>
        <p:nvSpPr>
          <p:cNvPr id="85" name="Freeform 14">
            <a:extLst>
              <a:ext uri="{FF2B5EF4-FFF2-40B4-BE49-F238E27FC236}">
                <a16:creationId xmlns:a16="http://schemas.microsoft.com/office/drawing/2014/main" xmlns="" id="{89AFE9DD-0792-4B98-B4EB-97ACA17E6AA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 bwMode="auto">
          <a:xfrm>
            <a:off x="3701" y="-6705"/>
            <a:ext cx="595313" cy="352734"/>
          </a:xfrm>
          <a:custGeom>
            <a:avLst/>
            <a:gdLst>
              <a:gd name="T0" fmla="*/ 125 w 125"/>
              <a:gd name="T1" fmla="*/ 0 h 74"/>
              <a:gd name="T2" fmla="*/ 0 w 125"/>
              <a:gd name="T3" fmla="*/ 74 h 74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125" h="74">
                <a:moveTo>
                  <a:pt x="125" y="0"/>
                </a:moveTo>
                <a:cubicBezTo>
                  <a:pt x="85" y="22"/>
                  <a:pt x="43" y="47"/>
                  <a:pt x="0" y="74"/>
                </a:cubicBezTo>
              </a:path>
            </a:pathLst>
          </a:custGeom>
          <a:noFill/>
          <a:ln w="9525" cap="flat">
            <a:solidFill>
              <a:schemeClr val="tx1">
                <a:alpha val="20000"/>
              </a:schemeClr>
            </a:solidFill>
            <a:prstDash val="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Candara" panose="020E0502030303020204" pitchFamily="34" charset="0"/>
            </a:endParaRPr>
          </a:p>
        </p:txBody>
      </p:sp>
      <p:sp>
        <p:nvSpPr>
          <p:cNvPr id="87" name="Freeform 16">
            <a:extLst>
              <a:ext uri="{FF2B5EF4-FFF2-40B4-BE49-F238E27FC236}">
                <a16:creationId xmlns:a16="http://schemas.microsoft.com/office/drawing/2014/main" xmlns="" id="{3981F5C4-9AE1-404E-AF44-A4E6DB374F9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 bwMode="auto">
          <a:xfrm>
            <a:off x="-1061" y="-1916"/>
            <a:ext cx="357188" cy="213875"/>
          </a:xfrm>
          <a:custGeom>
            <a:avLst/>
            <a:gdLst>
              <a:gd name="T0" fmla="*/ 75 w 75"/>
              <a:gd name="T1" fmla="*/ 0 h 45"/>
              <a:gd name="T2" fmla="*/ 0 w 75"/>
              <a:gd name="T3" fmla="*/ 45 h 45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75" h="45">
                <a:moveTo>
                  <a:pt x="75" y="0"/>
                </a:moveTo>
                <a:cubicBezTo>
                  <a:pt x="50" y="14"/>
                  <a:pt x="25" y="29"/>
                  <a:pt x="0" y="45"/>
                </a:cubicBezTo>
              </a:path>
            </a:pathLst>
          </a:custGeom>
          <a:noFill/>
          <a:ln w="12700" cap="flat">
            <a:solidFill>
              <a:schemeClr val="tx1">
                <a:alpha val="20000"/>
              </a:schemeClr>
            </a:solidFill>
            <a:prstDash val="dashDot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Candara" panose="020E0502030303020204" pitchFamily="34" charset="0"/>
            </a:endParaRPr>
          </a:p>
        </p:txBody>
      </p:sp>
      <p:sp>
        <p:nvSpPr>
          <p:cNvPr id="89" name="Freeform 11">
            <a:extLst>
              <a:ext uri="{FF2B5EF4-FFF2-40B4-BE49-F238E27FC236}">
                <a16:creationId xmlns:a16="http://schemas.microsoft.com/office/drawing/2014/main" xmlns="" id="{763C1781-8726-4FAC-8C45-FF40376BE40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 bwMode="auto">
          <a:xfrm>
            <a:off x="5426601" y="-1916"/>
            <a:ext cx="5788025" cy="6847184"/>
          </a:xfrm>
          <a:custGeom>
            <a:avLst/>
            <a:gdLst>
              <a:gd name="T0" fmla="*/ 1094 w 1216"/>
              <a:gd name="T1" fmla="*/ 1436 h 1436"/>
              <a:gd name="T2" fmla="*/ 709 w 1216"/>
              <a:gd name="T3" fmla="*/ 551 h 1436"/>
              <a:gd name="T4" fmla="*/ 0 w 1216"/>
              <a:gd name="T5" fmla="*/ 0 h 143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216" h="1436">
                <a:moveTo>
                  <a:pt x="1094" y="1436"/>
                </a:moveTo>
                <a:cubicBezTo>
                  <a:pt x="1216" y="1114"/>
                  <a:pt x="904" y="770"/>
                  <a:pt x="709" y="551"/>
                </a:cubicBezTo>
                <a:cubicBezTo>
                  <a:pt x="509" y="327"/>
                  <a:pt x="274" y="127"/>
                  <a:pt x="0" y="0"/>
                </a:cubicBezTo>
              </a:path>
            </a:pathLst>
          </a:custGeom>
          <a:noFill/>
          <a:ln w="9525" cap="flat">
            <a:solidFill>
              <a:schemeClr val="tx1">
                <a:alpha val="20000"/>
              </a:schemeClr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Candara" panose="020E0502030303020204" pitchFamily="34" charset="0"/>
            </a:endParaRPr>
          </a:p>
        </p:txBody>
      </p:sp>
      <p:sp>
        <p:nvSpPr>
          <p:cNvPr id="91" name="Freeform 21">
            <a:extLst>
              <a:ext uri="{FF2B5EF4-FFF2-40B4-BE49-F238E27FC236}">
                <a16:creationId xmlns:a16="http://schemas.microsoft.com/office/drawing/2014/main" xmlns="" id="{301491B5-56C7-43DC-A3D9-861EECCA056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 bwMode="auto">
          <a:xfrm>
            <a:off x="9235014" y="2872"/>
            <a:ext cx="2951163" cy="2555325"/>
          </a:xfrm>
          <a:custGeom>
            <a:avLst/>
            <a:gdLst>
              <a:gd name="T0" fmla="*/ 620 w 620"/>
              <a:gd name="T1" fmla="*/ 536 h 536"/>
              <a:gd name="T2" fmla="*/ 0 w 620"/>
              <a:gd name="T3" fmla="*/ 0 h 536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620" h="536">
                <a:moveTo>
                  <a:pt x="620" y="536"/>
                </a:moveTo>
                <a:cubicBezTo>
                  <a:pt x="404" y="314"/>
                  <a:pt x="196" y="138"/>
                  <a:pt x="0" y="0"/>
                </a:cubicBezTo>
              </a:path>
            </a:pathLst>
          </a:custGeom>
          <a:noFill/>
          <a:ln w="9525" cap="flat">
            <a:solidFill>
              <a:schemeClr val="tx1">
                <a:alpha val="20000"/>
              </a:schemeClr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Candara" panose="020E0502030303020204" pitchFamily="34" charset="0"/>
            </a:endParaRPr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8926722" y="2025660"/>
            <a:ext cx="2926080" cy="643449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spcBef>
                <a:spcPct val="0"/>
              </a:spcBef>
              <a:spcAft>
                <a:spcPts val="600"/>
              </a:spcAft>
            </a:pPr>
            <a:r>
              <a:rPr lang="en-US" sz="3200" dirty="0">
                <a:solidFill>
                  <a:srgbClr val="E54756"/>
                </a:solidFill>
                <a:latin typeface="Candara" panose="020E0502030303020204" pitchFamily="34" charset="0"/>
                <a:ea typeface="+mj-ea"/>
                <a:cs typeface="+mj-cs"/>
              </a:rPr>
              <a:t>A</a:t>
            </a:r>
            <a:r>
              <a:rPr lang="en-US" sz="3200" dirty="0">
                <a:latin typeface="Candara" panose="020E0502030303020204" pitchFamily="34" charset="0"/>
                <a:ea typeface="+mj-ea"/>
                <a:cs typeface="+mj-cs"/>
              </a:rPr>
              <a:t> </a:t>
            </a:r>
            <a:r>
              <a:rPr lang="en-US" sz="3200" dirty="0" err="1">
                <a:latin typeface="Candara" panose="020E0502030303020204" pitchFamily="34" charset="0"/>
                <a:ea typeface="+mj-ea"/>
                <a:cs typeface="+mj-cs"/>
              </a:rPr>
              <a:t>zsiráf</a:t>
            </a:r>
            <a:r>
              <a:rPr lang="en-US" sz="3200" dirty="0">
                <a:latin typeface="Candara" panose="020E0502030303020204" pitchFamily="34" charset="0"/>
                <a:ea typeface="+mj-ea"/>
                <a:cs typeface="+mj-cs"/>
              </a:rPr>
              <a:t> </a:t>
            </a:r>
            <a:r>
              <a:rPr lang="en-US" sz="3200" dirty="0" err="1">
                <a:latin typeface="Candara" panose="020E0502030303020204" pitchFamily="34" charset="0"/>
                <a:ea typeface="+mj-ea"/>
                <a:cs typeface="+mj-cs"/>
              </a:rPr>
              <a:t>magas</a:t>
            </a:r>
            <a:r>
              <a:rPr lang="en-US" sz="3200" dirty="0">
                <a:latin typeface="Candara" panose="020E0502030303020204" pitchFamily="34" charset="0"/>
                <a:ea typeface="+mj-ea"/>
                <a:cs typeface="+mj-cs"/>
              </a:rPr>
              <a:t>.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10862" y="760013"/>
            <a:ext cx="3896152" cy="1307592"/>
          </a:xfrm>
        </p:spPr>
        <p:txBody>
          <a:bodyPr vert="horz" lIns="91440" tIns="45720" rIns="91440" bIns="45720" rtlCol="0">
            <a:normAutofit/>
          </a:bodyPr>
          <a:lstStyle/>
          <a:p>
            <a:pPr algn="l"/>
            <a:r>
              <a:rPr lang="en-US" sz="4400" b="1" dirty="0" err="1">
                <a:latin typeface="Candara" panose="020E0502030303020204" pitchFamily="34" charset="0"/>
              </a:rPr>
              <a:t>Milyen</a:t>
            </a:r>
            <a:r>
              <a:rPr lang="en-US" sz="4400" b="1" dirty="0">
                <a:latin typeface="Candara" panose="020E0502030303020204" pitchFamily="34" charset="0"/>
              </a:rPr>
              <a:t> </a:t>
            </a:r>
            <a:r>
              <a:rPr lang="en-US" sz="4400" b="1" dirty="0">
                <a:solidFill>
                  <a:srgbClr val="E54756"/>
                </a:solidFill>
                <a:latin typeface="Candara" panose="020E0502030303020204" pitchFamily="34" charset="0"/>
              </a:rPr>
              <a:t>a</a:t>
            </a:r>
            <a:r>
              <a:rPr lang="en-US" sz="4400" b="1" dirty="0">
                <a:latin typeface="Candara" panose="020E0502030303020204" pitchFamily="34" charset="0"/>
              </a:rPr>
              <a:t> </a:t>
            </a:r>
            <a:r>
              <a:rPr lang="en-US" sz="4400" b="1" dirty="0" err="1">
                <a:latin typeface="Candara" panose="020E0502030303020204" pitchFamily="34" charset="0"/>
              </a:rPr>
              <a:t>zsiráf</a:t>
            </a:r>
            <a:r>
              <a:rPr lang="en-US" sz="4400" b="1" dirty="0">
                <a:latin typeface="Candara" panose="020E0502030303020204" pitchFamily="34" charset="0"/>
              </a:rPr>
              <a:t>?</a:t>
            </a:r>
          </a:p>
        </p:txBody>
      </p:sp>
      <p:sp>
        <p:nvSpPr>
          <p:cNvPr id="93" name="Freeform 22">
            <a:extLst>
              <a:ext uri="{FF2B5EF4-FFF2-40B4-BE49-F238E27FC236}">
                <a16:creationId xmlns:a16="http://schemas.microsoft.com/office/drawing/2014/main" xmlns="" id="{237E2353-22DF-46E0-A200-FB30F8F394E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 bwMode="auto">
          <a:xfrm>
            <a:off x="10020826" y="-1916"/>
            <a:ext cx="2165350" cy="1358265"/>
          </a:xfrm>
          <a:custGeom>
            <a:avLst/>
            <a:gdLst>
              <a:gd name="T0" fmla="*/ 0 w 455"/>
              <a:gd name="T1" fmla="*/ 0 h 285"/>
              <a:gd name="T2" fmla="*/ 455 w 455"/>
              <a:gd name="T3" fmla="*/ 285 h 285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455" h="285">
                <a:moveTo>
                  <a:pt x="0" y="0"/>
                </a:moveTo>
                <a:cubicBezTo>
                  <a:pt x="153" y="85"/>
                  <a:pt x="308" y="180"/>
                  <a:pt x="455" y="285"/>
                </a:cubicBezTo>
              </a:path>
            </a:pathLst>
          </a:custGeom>
          <a:noFill/>
          <a:ln w="9525" cap="flat">
            <a:solidFill>
              <a:schemeClr val="tx1">
                <a:alpha val="20000"/>
              </a:schemeClr>
            </a:solidFill>
            <a:prstDash val="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Candara" panose="020E0502030303020204" pitchFamily="34" charset="0"/>
            </a:endParaRPr>
          </a:p>
        </p:txBody>
      </p:sp>
      <p:sp>
        <p:nvSpPr>
          <p:cNvPr id="95" name="Freeform 23">
            <a:extLst>
              <a:ext uri="{FF2B5EF4-FFF2-40B4-BE49-F238E27FC236}">
                <a16:creationId xmlns:a16="http://schemas.microsoft.com/office/drawing/2014/main" xmlns="" id="{DD6138DB-057B-45F7-A5F4-E7BFDA20D02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 bwMode="auto">
          <a:xfrm>
            <a:off x="11290826" y="-1916"/>
            <a:ext cx="895350" cy="534687"/>
          </a:xfrm>
          <a:custGeom>
            <a:avLst/>
            <a:gdLst>
              <a:gd name="T0" fmla="*/ 0 w 188"/>
              <a:gd name="T1" fmla="*/ 0 h 112"/>
              <a:gd name="T2" fmla="*/ 188 w 188"/>
              <a:gd name="T3" fmla="*/ 112 h 112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188" h="112">
                <a:moveTo>
                  <a:pt x="0" y="0"/>
                </a:moveTo>
                <a:cubicBezTo>
                  <a:pt x="63" y="36"/>
                  <a:pt x="126" y="73"/>
                  <a:pt x="188" y="112"/>
                </a:cubicBezTo>
              </a:path>
            </a:pathLst>
          </a:custGeom>
          <a:noFill/>
          <a:ln w="9525" cap="flat">
            <a:solidFill>
              <a:schemeClr val="tx1">
                <a:alpha val="20000"/>
              </a:schemeClr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Candara" panose="020E0502030303020204" pitchFamily="34" charset="0"/>
            </a:endParaRPr>
          </a:p>
        </p:txBody>
      </p:sp>
      <p:sp>
        <p:nvSpPr>
          <p:cNvPr id="97" name="Freeform: Shape 96">
            <a:extLst>
              <a:ext uri="{FF2B5EF4-FFF2-40B4-BE49-F238E27FC236}">
                <a16:creationId xmlns:a16="http://schemas.microsoft.com/office/drawing/2014/main" xmlns="" id="{79A54AB1-B64F-4843-BFAB-81CB74E66B6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20931529">
            <a:off x="752078" y="2218040"/>
            <a:ext cx="4418757" cy="4259609"/>
          </a:xfrm>
          <a:custGeom>
            <a:avLst/>
            <a:gdLst>
              <a:gd name="connsiteX0" fmla="*/ 404107 w 4507111"/>
              <a:gd name="connsiteY0" fmla="*/ 0 h 4344781"/>
              <a:gd name="connsiteX1" fmla="*/ 371857 w 4507111"/>
              <a:gd name="connsiteY1" fmla="*/ 117359 h 4344781"/>
              <a:gd name="connsiteX2" fmla="*/ 307833 w 4507111"/>
              <a:gd name="connsiteY2" fmla="*/ 632970 h 4344781"/>
              <a:gd name="connsiteX3" fmla="*/ 3569418 w 4507111"/>
              <a:gd name="connsiteY3" fmla="*/ 4141149 h 4344781"/>
              <a:gd name="connsiteX4" fmla="*/ 4440861 w 4507111"/>
              <a:gd name="connsiteY4" fmla="*/ 4332480 h 4344781"/>
              <a:gd name="connsiteX5" fmla="*/ 4507111 w 4507111"/>
              <a:gd name="connsiteY5" fmla="*/ 4341752 h 4344781"/>
              <a:gd name="connsiteX6" fmla="*/ 4296045 w 4507111"/>
              <a:gd name="connsiteY6" fmla="*/ 4344781 h 4344781"/>
              <a:gd name="connsiteX7" fmla="*/ 3749565 w 4507111"/>
              <a:gd name="connsiteY7" fmla="*/ 4321853 h 4344781"/>
              <a:gd name="connsiteX8" fmla="*/ 36764 w 4507111"/>
              <a:gd name="connsiteY8" fmla="*/ 1629794 h 4344781"/>
              <a:gd name="connsiteX9" fmla="*/ 300069 w 4507111"/>
              <a:gd name="connsiteY9" fmla="*/ 144750 h 43447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507111" h="4344781">
                <a:moveTo>
                  <a:pt x="404107" y="0"/>
                </a:moveTo>
                <a:lnTo>
                  <a:pt x="371857" y="117359"/>
                </a:lnTo>
                <a:cubicBezTo>
                  <a:pt x="333827" y="278567"/>
                  <a:pt x="311875" y="450459"/>
                  <a:pt x="307833" y="632970"/>
                </a:cubicBezTo>
                <a:cubicBezTo>
                  <a:pt x="264711" y="2579752"/>
                  <a:pt x="2253987" y="3769243"/>
                  <a:pt x="3569418" y="4141149"/>
                </a:cubicBezTo>
                <a:cubicBezTo>
                  <a:pt x="3816061" y="4210881"/>
                  <a:pt x="4114807" y="4279754"/>
                  <a:pt x="4440861" y="4332480"/>
                </a:cubicBezTo>
                <a:lnTo>
                  <a:pt x="4507111" y="4341752"/>
                </a:lnTo>
                <a:lnTo>
                  <a:pt x="4296045" y="4344781"/>
                </a:lnTo>
                <a:cubicBezTo>
                  <a:pt x="4097363" y="4343711"/>
                  <a:pt x="3912623" y="4335104"/>
                  <a:pt x="3749565" y="4321853"/>
                </a:cubicBezTo>
                <a:cubicBezTo>
                  <a:pt x="2445102" y="4215850"/>
                  <a:pt x="356405" y="3466499"/>
                  <a:pt x="36764" y="1629794"/>
                </a:cubicBezTo>
                <a:cubicBezTo>
                  <a:pt x="-63123" y="1055823"/>
                  <a:pt x="45741" y="555869"/>
                  <a:pt x="300069" y="144750"/>
                </a:cubicBezTo>
                <a:close/>
              </a:path>
            </a:pathLst>
          </a:custGeom>
          <a:solidFill>
            <a:schemeClr val="tx1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ndara" panose="020E0502030303020204" pitchFamily="34" charset="0"/>
            </a:endParaRPr>
          </a:p>
        </p:txBody>
      </p:sp>
      <p:pic>
        <p:nvPicPr>
          <p:cNvPr id="2050" name="Picture 2" descr="Giraffe in natural environment Free Photo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8235" b="35817"/>
          <a:stretch/>
        </p:blipFill>
        <p:spPr bwMode="auto">
          <a:xfrm>
            <a:off x="921910" y="465243"/>
            <a:ext cx="7761924" cy="5343065"/>
          </a:xfrm>
          <a:custGeom>
            <a:avLst/>
            <a:gdLst/>
            <a:ahLst/>
            <a:cxnLst/>
            <a:rect l="l" t="t" r="r" b="b"/>
            <a:pathLst>
              <a:path w="7761924" h="5343065">
                <a:moveTo>
                  <a:pt x="3025687" y="76"/>
                </a:moveTo>
                <a:cubicBezTo>
                  <a:pt x="3140786" y="756"/>
                  <a:pt x="3256631" y="6055"/>
                  <a:pt x="3372722" y="16088"/>
                </a:cubicBezTo>
                <a:cubicBezTo>
                  <a:pt x="5230178" y="176616"/>
                  <a:pt x="7761924" y="1424594"/>
                  <a:pt x="7761924" y="3316816"/>
                </a:cubicBezTo>
                <a:cubicBezTo>
                  <a:pt x="7646022" y="5237647"/>
                  <a:pt x="4988715" y="5423921"/>
                  <a:pt x="3701109" y="5320611"/>
                </a:cubicBezTo>
                <a:cubicBezTo>
                  <a:pt x="2413504" y="5217301"/>
                  <a:pt x="351800" y="4486992"/>
                  <a:pt x="36290" y="2696959"/>
                </a:cubicBezTo>
                <a:cubicBezTo>
                  <a:pt x="-259500" y="1018804"/>
                  <a:pt x="1299198" y="-10133"/>
                  <a:pt x="3025687" y="76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764279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Freeform 5">
            <a:extLst>
              <a:ext uri="{FF2B5EF4-FFF2-40B4-BE49-F238E27FC236}">
                <a16:creationId xmlns:a16="http://schemas.microsoft.com/office/drawing/2014/main" xmlns="" id="{07322A9E-F1EC-405E-8971-BA906EFFCCB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 bwMode="auto">
          <a:xfrm>
            <a:off x="-329674" y="1290909"/>
            <a:ext cx="9702800" cy="5573512"/>
          </a:xfrm>
          <a:custGeom>
            <a:avLst/>
            <a:gdLst>
              <a:gd name="T0" fmla="*/ 1752 w 2038"/>
              <a:gd name="T1" fmla="*/ 1169 h 1169"/>
              <a:gd name="T2" fmla="*/ 1487 w 2038"/>
              <a:gd name="T3" fmla="*/ 334 h 1169"/>
              <a:gd name="T4" fmla="*/ 860 w 2038"/>
              <a:gd name="T5" fmla="*/ 22 h 1169"/>
              <a:gd name="T6" fmla="*/ 199 w 2038"/>
              <a:gd name="T7" fmla="*/ 318 h 1169"/>
              <a:gd name="T8" fmla="*/ 399 w 2038"/>
              <a:gd name="T9" fmla="*/ 1165 h 11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038" h="1169">
                <a:moveTo>
                  <a:pt x="1752" y="1169"/>
                </a:moveTo>
                <a:cubicBezTo>
                  <a:pt x="2038" y="928"/>
                  <a:pt x="1673" y="513"/>
                  <a:pt x="1487" y="334"/>
                </a:cubicBezTo>
                <a:cubicBezTo>
                  <a:pt x="1316" y="170"/>
                  <a:pt x="1099" y="43"/>
                  <a:pt x="860" y="22"/>
                </a:cubicBezTo>
                <a:cubicBezTo>
                  <a:pt x="621" y="0"/>
                  <a:pt x="341" y="128"/>
                  <a:pt x="199" y="318"/>
                </a:cubicBezTo>
                <a:cubicBezTo>
                  <a:pt x="0" y="586"/>
                  <a:pt x="184" y="965"/>
                  <a:pt x="399" y="1165"/>
                </a:cubicBezTo>
              </a:path>
            </a:pathLst>
          </a:custGeom>
          <a:noFill/>
          <a:ln w="9525" cap="flat">
            <a:solidFill>
              <a:schemeClr val="tx1">
                <a:alpha val="20000"/>
              </a:schemeClr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Candara" panose="020E0502030303020204" pitchFamily="34" charset="0"/>
            </a:endParaRPr>
          </a:p>
        </p:txBody>
      </p:sp>
      <p:sp>
        <p:nvSpPr>
          <p:cNvPr id="73" name="Freeform 6">
            <a:extLst>
              <a:ext uri="{FF2B5EF4-FFF2-40B4-BE49-F238E27FC236}">
                <a16:creationId xmlns:a16="http://schemas.microsoft.com/office/drawing/2014/main" xmlns="" id="{A5704422-1118-4FD1-95AD-29A064EB80D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 bwMode="auto">
          <a:xfrm>
            <a:off x="670451" y="2010741"/>
            <a:ext cx="7373938" cy="4848892"/>
          </a:xfrm>
          <a:custGeom>
            <a:avLst/>
            <a:gdLst>
              <a:gd name="T0" fmla="*/ 1025 w 1549"/>
              <a:gd name="T1" fmla="*/ 1016 h 1017"/>
              <a:gd name="T2" fmla="*/ 1443 w 1549"/>
              <a:gd name="T3" fmla="*/ 592 h 1017"/>
              <a:gd name="T4" fmla="*/ 782 w 1549"/>
              <a:gd name="T5" fmla="*/ 53 h 1017"/>
              <a:gd name="T6" fmla="*/ 150 w 1549"/>
              <a:gd name="T7" fmla="*/ 329 h 1017"/>
              <a:gd name="T8" fmla="*/ 477 w 1549"/>
              <a:gd name="T9" fmla="*/ 1017 h 101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549" h="1017">
                <a:moveTo>
                  <a:pt x="1025" y="1016"/>
                </a:moveTo>
                <a:cubicBezTo>
                  <a:pt x="1223" y="971"/>
                  <a:pt x="1549" y="857"/>
                  <a:pt x="1443" y="592"/>
                </a:cubicBezTo>
                <a:cubicBezTo>
                  <a:pt x="1344" y="344"/>
                  <a:pt x="1041" y="111"/>
                  <a:pt x="782" y="53"/>
                </a:cubicBezTo>
                <a:cubicBezTo>
                  <a:pt x="545" y="0"/>
                  <a:pt x="275" y="117"/>
                  <a:pt x="150" y="329"/>
                </a:cubicBezTo>
                <a:cubicBezTo>
                  <a:pt x="0" y="584"/>
                  <a:pt x="243" y="911"/>
                  <a:pt x="477" y="1017"/>
                </a:cubicBezTo>
              </a:path>
            </a:pathLst>
          </a:custGeom>
          <a:noFill/>
          <a:ln w="9525" cap="flat">
            <a:solidFill>
              <a:schemeClr val="tx1">
                <a:alpha val="20000"/>
              </a:schemeClr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Candara" panose="020E0502030303020204" pitchFamily="34" charset="0"/>
            </a:endParaRPr>
          </a:p>
        </p:txBody>
      </p:sp>
      <p:sp>
        <p:nvSpPr>
          <p:cNvPr id="75" name="Freeform 7">
            <a:extLst>
              <a:ext uri="{FF2B5EF4-FFF2-40B4-BE49-F238E27FC236}">
                <a16:creationId xmlns:a16="http://schemas.microsoft.com/office/drawing/2014/main" xmlns="" id="{A88B2AAA-B805-498E-A9E6-98B88585549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 bwMode="auto">
          <a:xfrm>
            <a:off x="251351" y="1780905"/>
            <a:ext cx="8035925" cy="5083516"/>
          </a:xfrm>
          <a:custGeom>
            <a:avLst/>
            <a:gdLst>
              <a:gd name="T0" fmla="*/ 1302 w 1688"/>
              <a:gd name="T1" fmla="*/ 1066 h 1066"/>
              <a:gd name="T2" fmla="*/ 1613 w 1688"/>
              <a:gd name="T3" fmla="*/ 850 h 1066"/>
              <a:gd name="T4" fmla="*/ 1517 w 1688"/>
              <a:gd name="T5" fmla="*/ 471 h 1066"/>
              <a:gd name="T6" fmla="*/ 798 w 1688"/>
              <a:gd name="T7" fmla="*/ 28 h 1066"/>
              <a:gd name="T8" fmla="*/ 181 w 1688"/>
              <a:gd name="T9" fmla="*/ 333 h 1066"/>
              <a:gd name="T10" fmla="*/ 420 w 1688"/>
              <a:gd name="T11" fmla="*/ 1066 h 106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1688" h="1066">
                <a:moveTo>
                  <a:pt x="1302" y="1066"/>
                </a:moveTo>
                <a:cubicBezTo>
                  <a:pt x="1416" y="1024"/>
                  <a:pt x="1551" y="962"/>
                  <a:pt x="1613" y="850"/>
                </a:cubicBezTo>
                <a:cubicBezTo>
                  <a:pt x="1688" y="715"/>
                  <a:pt x="1606" y="575"/>
                  <a:pt x="1517" y="471"/>
                </a:cubicBezTo>
                <a:cubicBezTo>
                  <a:pt x="1336" y="258"/>
                  <a:pt x="1084" y="62"/>
                  <a:pt x="798" y="28"/>
                </a:cubicBezTo>
                <a:cubicBezTo>
                  <a:pt x="559" y="0"/>
                  <a:pt x="317" y="138"/>
                  <a:pt x="181" y="333"/>
                </a:cubicBezTo>
                <a:cubicBezTo>
                  <a:pt x="0" y="592"/>
                  <a:pt x="191" y="907"/>
                  <a:pt x="420" y="1066"/>
                </a:cubicBezTo>
              </a:path>
            </a:pathLst>
          </a:custGeom>
          <a:noFill/>
          <a:ln w="9525" cap="flat">
            <a:solidFill>
              <a:schemeClr val="tx1">
                <a:alpha val="20000"/>
              </a:schemeClr>
            </a:solidFill>
            <a:prstDash val="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Candara" panose="020E0502030303020204" pitchFamily="34" charset="0"/>
            </a:endParaRPr>
          </a:p>
        </p:txBody>
      </p:sp>
      <p:sp>
        <p:nvSpPr>
          <p:cNvPr id="77" name="Freeform 8">
            <a:extLst>
              <a:ext uri="{FF2B5EF4-FFF2-40B4-BE49-F238E27FC236}">
                <a16:creationId xmlns:a16="http://schemas.microsoft.com/office/drawing/2014/main" xmlns="" id="{9B8051E0-19D7-43E1-BFD9-E6DBFEB3A3F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 bwMode="auto">
          <a:xfrm>
            <a:off x="-1061" y="542347"/>
            <a:ext cx="10334625" cy="6322075"/>
          </a:xfrm>
          <a:custGeom>
            <a:avLst/>
            <a:gdLst>
              <a:gd name="T0" fmla="*/ 1873 w 2171"/>
              <a:gd name="T1" fmla="*/ 1326 h 1326"/>
              <a:gd name="T2" fmla="*/ 1609 w 2171"/>
              <a:gd name="T3" fmla="*/ 473 h 1326"/>
              <a:gd name="T4" fmla="*/ 880 w 2171"/>
              <a:gd name="T5" fmla="*/ 63 h 1326"/>
              <a:gd name="T6" fmla="*/ 0 w 2171"/>
              <a:gd name="T7" fmla="*/ 423 h 132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71" h="1326">
                <a:moveTo>
                  <a:pt x="1873" y="1326"/>
                </a:moveTo>
                <a:cubicBezTo>
                  <a:pt x="2171" y="1045"/>
                  <a:pt x="1825" y="678"/>
                  <a:pt x="1609" y="473"/>
                </a:cubicBezTo>
                <a:cubicBezTo>
                  <a:pt x="1406" y="281"/>
                  <a:pt x="1159" y="116"/>
                  <a:pt x="880" y="63"/>
                </a:cubicBezTo>
                <a:cubicBezTo>
                  <a:pt x="545" y="0"/>
                  <a:pt x="214" y="161"/>
                  <a:pt x="0" y="423"/>
                </a:cubicBezTo>
              </a:path>
            </a:pathLst>
          </a:custGeom>
          <a:noFill/>
          <a:ln w="9525" cap="flat">
            <a:solidFill>
              <a:schemeClr val="tx1">
                <a:alpha val="20000"/>
              </a:schemeClr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Candara" panose="020E0502030303020204" pitchFamily="34" charset="0"/>
            </a:endParaRPr>
          </a:p>
        </p:txBody>
      </p:sp>
      <p:sp>
        <p:nvSpPr>
          <p:cNvPr id="79" name="Freeform 9">
            <a:extLst>
              <a:ext uri="{FF2B5EF4-FFF2-40B4-BE49-F238E27FC236}">
                <a16:creationId xmlns:a16="http://schemas.microsoft.com/office/drawing/2014/main" xmlns="" id="{4EDB2B02-86A2-46F5-A4BE-B7D9B10411D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 bwMode="auto">
          <a:xfrm>
            <a:off x="3701" y="6178751"/>
            <a:ext cx="504825" cy="681527"/>
          </a:xfrm>
          <a:custGeom>
            <a:avLst/>
            <a:gdLst>
              <a:gd name="T0" fmla="*/ 0 w 106"/>
              <a:gd name="T1" fmla="*/ 0 h 143"/>
              <a:gd name="T2" fmla="*/ 106 w 106"/>
              <a:gd name="T3" fmla="*/ 143 h 143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106" h="143">
                <a:moveTo>
                  <a:pt x="0" y="0"/>
                </a:moveTo>
                <a:cubicBezTo>
                  <a:pt x="35" y="54"/>
                  <a:pt x="70" y="101"/>
                  <a:pt x="106" y="143"/>
                </a:cubicBezTo>
              </a:path>
            </a:pathLst>
          </a:custGeom>
          <a:noFill/>
          <a:ln w="4763" cap="flat">
            <a:solidFill>
              <a:schemeClr val="tx1">
                <a:alpha val="20000"/>
              </a:schemeClr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Candara" panose="020E0502030303020204" pitchFamily="34" charset="0"/>
            </a:endParaRPr>
          </a:p>
        </p:txBody>
      </p:sp>
      <p:sp>
        <p:nvSpPr>
          <p:cNvPr id="81" name="Freeform 10">
            <a:extLst>
              <a:ext uri="{FF2B5EF4-FFF2-40B4-BE49-F238E27FC236}">
                <a16:creationId xmlns:a16="http://schemas.microsoft.com/office/drawing/2014/main" xmlns="" id="{43954639-FB5D-41F4-9560-6F6DFE77842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 bwMode="auto">
          <a:xfrm>
            <a:off x="-1061" y="-59376"/>
            <a:ext cx="11091863" cy="6923796"/>
          </a:xfrm>
          <a:custGeom>
            <a:avLst/>
            <a:gdLst>
              <a:gd name="T0" fmla="*/ 2046 w 2330"/>
              <a:gd name="T1" fmla="*/ 1452 h 1452"/>
              <a:gd name="T2" fmla="*/ 1813 w 2330"/>
              <a:gd name="T3" fmla="*/ 601 h 1452"/>
              <a:gd name="T4" fmla="*/ 956 w 2330"/>
              <a:gd name="T5" fmla="*/ 97 h 1452"/>
              <a:gd name="T6" fmla="*/ 0 w 2330"/>
              <a:gd name="T7" fmla="*/ 366 h 145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330" h="1452">
                <a:moveTo>
                  <a:pt x="2046" y="1452"/>
                </a:moveTo>
                <a:cubicBezTo>
                  <a:pt x="2330" y="1153"/>
                  <a:pt x="2049" y="821"/>
                  <a:pt x="1813" y="601"/>
                </a:cubicBezTo>
                <a:cubicBezTo>
                  <a:pt x="1569" y="375"/>
                  <a:pt x="1282" y="179"/>
                  <a:pt x="956" y="97"/>
                </a:cubicBezTo>
                <a:cubicBezTo>
                  <a:pt x="572" y="0"/>
                  <a:pt x="292" y="101"/>
                  <a:pt x="0" y="366"/>
                </a:cubicBezTo>
              </a:path>
            </a:pathLst>
          </a:custGeom>
          <a:noFill/>
          <a:ln w="9525" cap="flat">
            <a:solidFill>
              <a:schemeClr val="tx1">
                <a:alpha val="20000"/>
              </a:schemeClr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Candara" panose="020E0502030303020204" pitchFamily="34" charset="0"/>
            </a:endParaRPr>
          </a:p>
        </p:txBody>
      </p:sp>
      <p:sp>
        <p:nvSpPr>
          <p:cNvPr id="83" name="Freeform 12">
            <a:extLst>
              <a:ext uri="{FF2B5EF4-FFF2-40B4-BE49-F238E27FC236}">
                <a16:creationId xmlns:a16="http://schemas.microsoft.com/office/drawing/2014/main" xmlns="" id="{E898931C-0323-41FA-A036-20F818B1FF8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 bwMode="auto">
          <a:xfrm>
            <a:off x="-1061" y="-1916"/>
            <a:ext cx="1057275" cy="614491"/>
          </a:xfrm>
          <a:custGeom>
            <a:avLst/>
            <a:gdLst>
              <a:gd name="T0" fmla="*/ 222 w 222"/>
              <a:gd name="T1" fmla="*/ 0 h 129"/>
              <a:gd name="T2" fmla="*/ 0 w 222"/>
              <a:gd name="T3" fmla="*/ 129 h 129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222" h="129">
                <a:moveTo>
                  <a:pt x="222" y="0"/>
                </a:moveTo>
                <a:cubicBezTo>
                  <a:pt x="152" y="35"/>
                  <a:pt x="76" y="78"/>
                  <a:pt x="0" y="129"/>
                </a:cubicBezTo>
              </a:path>
            </a:pathLst>
          </a:custGeom>
          <a:noFill/>
          <a:ln w="9525" cap="flat">
            <a:solidFill>
              <a:schemeClr val="tx1">
                <a:alpha val="20000"/>
              </a:schemeClr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Candara" panose="020E0502030303020204" pitchFamily="34" charset="0"/>
            </a:endParaRPr>
          </a:p>
        </p:txBody>
      </p:sp>
      <p:sp>
        <p:nvSpPr>
          <p:cNvPr id="85" name="Freeform 14">
            <a:extLst>
              <a:ext uri="{FF2B5EF4-FFF2-40B4-BE49-F238E27FC236}">
                <a16:creationId xmlns:a16="http://schemas.microsoft.com/office/drawing/2014/main" xmlns="" id="{89AFE9DD-0792-4B98-B4EB-97ACA17E6AA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 bwMode="auto">
          <a:xfrm>
            <a:off x="3701" y="-6705"/>
            <a:ext cx="595313" cy="352734"/>
          </a:xfrm>
          <a:custGeom>
            <a:avLst/>
            <a:gdLst>
              <a:gd name="T0" fmla="*/ 125 w 125"/>
              <a:gd name="T1" fmla="*/ 0 h 74"/>
              <a:gd name="T2" fmla="*/ 0 w 125"/>
              <a:gd name="T3" fmla="*/ 74 h 74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125" h="74">
                <a:moveTo>
                  <a:pt x="125" y="0"/>
                </a:moveTo>
                <a:cubicBezTo>
                  <a:pt x="85" y="22"/>
                  <a:pt x="43" y="47"/>
                  <a:pt x="0" y="74"/>
                </a:cubicBezTo>
              </a:path>
            </a:pathLst>
          </a:custGeom>
          <a:noFill/>
          <a:ln w="9525" cap="flat">
            <a:solidFill>
              <a:schemeClr val="tx1">
                <a:alpha val="20000"/>
              </a:schemeClr>
            </a:solidFill>
            <a:prstDash val="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Candara" panose="020E0502030303020204" pitchFamily="34" charset="0"/>
            </a:endParaRPr>
          </a:p>
        </p:txBody>
      </p:sp>
      <p:sp>
        <p:nvSpPr>
          <p:cNvPr id="87" name="Freeform 16">
            <a:extLst>
              <a:ext uri="{FF2B5EF4-FFF2-40B4-BE49-F238E27FC236}">
                <a16:creationId xmlns:a16="http://schemas.microsoft.com/office/drawing/2014/main" xmlns="" id="{3981F5C4-9AE1-404E-AF44-A4E6DB374F9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 bwMode="auto">
          <a:xfrm>
            <a:off x="-1061" y="-1916"/>
            <a:ext cx="357188" cy="213875"/>
          </a:xfrm>
          <a:custGeom>
            <a:avLst/>
            <a:gdLst>
              <a:gd name="T0" fmla="*/ 75 w 75"/>
              <a:gd name="T1" fmla="*/ 0 h 45"/>
              <a:gd name="T2" fmla="*/ 0 w 75"/>
              <a:gd name="T3" fmla="*/ 45 h 45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75" h="45">
                <a:moveTo>
                  <a:pt x="75" y="0"/>
                </a:moveTo>
                <a:cubicBezTo>
                  <a:pt x="50" y="14"/>
                  <a:pt x="25" y="29"/>
                  <a:pt x="0" y="45"/>
                </a:cubicBezTo>
              </a:path>
            </a:pathLst>
          </a:custGeom>
          <a:noFill/>
          <a:ln w="12700" cap="flat">
            <a:solidFill>
              <a:schemeClr val="tx1">
                <a:alpha val="20000"/>
              </a:schemeClr>
            </a:solidFill>
            <a:prstDash val="dashDot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Candara" panose="020E0502030303020204" pitchFamily="34" charset="0"/>
            </a:endParaRPr>
          </a:p>
        </p:txBody>
      </p:sp>
      <p:sp>
        <p:nvSpPr>
          <p:cNvPr id="89" name="Freeform 11">
            <a:extLst>
              <a:ext uri="{FF2B5EF4-FFF2-40B4-BE49-F238E27FC236}">
                <a16:creationId xmlns:a16="http://schemas.microsoft.com/office/drawing/2014/main" xmlns="" id="{763C1781-8726-4FAC-8C45-FF40376BE40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 bwMode="auto">
          <a:xfrm>
            <a:off x="5426601" y="-1916"/>
            <a:ext cx="5788025" cy="6847184"/>
          </a:xfrm>
          <a:custGeom>
            <a:avLst/>
            <a:gdLst>
              <a:gd name="T0" fmla="*/ 1094 w 1216"/>
              <a:gd name="T1" fmla="*/ 1436 h 1436"/>
              <a:gd name="T2" fmla="*/ 709 w 1216"/>
              <a:gd name="T3" fmla="*/ 551 h 1436"/>
              <a:gd name="T4" fmla="*/ 0 w 1216"/>
              <a:gd name="T5" fmla="*/ 0 h 143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216" h="1436">
                <a:moveTo>
                  <a:pt x="1094" y="1436"/>
                </a:moveTo>
                <a:cubicBezTo>
                  <a:pt x="1216" y="1114"/>
                  <a:pt x="904" y="770"/>
                  <a:pt x="709" y="551"/>
                </a:cubicBezTo>
                <a:cubicBezTo>
                  <a:pt x="509" y="327"/>
                  <a:pt x="274" y="127"/>
                  <a:pt x="0" y="0"/>
                </a:cubicBezTo>
              </a:path>
            </a:pathLst>
          </a:custGeom>
          <a:noFill/>
          <a:ln w="9525" cap="flat">
            <a:solidFill>
              <a:schemeClr val="tx1">
                <a:alpha val="20000"/>
              </a:schemeClr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Candara" panose="020E0502030303020204" pitchFamily="34" charset="0"/>
            </a:endParaRPr>
          </a:p>
        </p:txBody>
      </p:sp>
      <p:sp>
        <p:nvSpPr>
          <p:cNvPr id="91" name="Freeform 21">
            <a:extLst>
              <a:ext uri="{FF2B5EF4-FFF2-40B4-BE49-F238E27FC236}">
                <a16:creationId xmlns:a16="http://schemas.microsoft.com/office/drawing/2014/main" xmlns="" id="{301491B5-56C7-43DC-A3D9-861EECCA056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 bwMode="auto">
          <a:xfrm>
            <a:off x="9235014" y="2872"/>
            <a:ext cx="2951163" cy="2555325"/>
          </a:xfrm>
          <a:custGeom>
            <a:avLst/>
            <a:gdLst>
              <a:gd name="T0" fmla="*/ 620 w 620"/>
              <a:gd name="T1" fmla="*/ 536 h 536"/>
              <a:gd name="T2" fmla="*/ 0 w 620"/>
              <a:gd name="T3" fmla="*/ 0 h 536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620" h="536">
                <a:moveTo>
                  <a:pt x="620" y="536"/>
                </a:moveTo>
                <a:cubicBezTo>
                  <a:pt x="404" y="314"/>
                  <a:pt x="196" y="138"/>
                  <a:pt x="0" y="0"/>
                </a:cubicBezTo>
              </a:path>
            </a:pathLst>
          </a:custGeom>
          <a:noFill/>
          <a:ln w="9525" cap="flat">
            <a:solidFill>
              <a:schemeClr val="tx1">
                <a:alpha val="20000"/>
              </a:schemeClr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Candara" panose="020E0502030303020204" pitchFamily="34" charset="0"/>
            </a:endParaRPr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8842248" y="3097672"/>
            <a:ext cx="2926080" cy="852536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25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spcBef>
                <a:spcPct val="0"/>
              </a:spcBef>
              <a:spcAft>
                <a:spcPts val="600"/>
              </a:spcAft>
            </a:pPr>
            <a:r>
              <a:rPr lang="en-US" sz="3600" dirty="0" err="1">
                <a:latin typeface="Candara" panose="020E0502030303020204" pitchFamily="34" charset="0"/>
                <a:ea typeface="+mj-ea"/>
                <a:cs typeface="+mj-cs"/>
              </a:rPr>
              <a:t>Ez</a:t>
            </a:r>
            <a:r>
              <a:rPr lang="en-US" sz="3600" dirty="0">
                <a:latin typeface="Candara" panose="020E0502030303020204" pitchFamily="34" charset="0"/>
                <a:ea typeface="+mj-ea"/>
                <a:cs typeface="+mj-cs"/>
              </a:rPr>
              <a:t> </a:t>
            </a:r>
            <a:r>
              <a:rPr lang="en-US" sz="3600" dirty="0" err="1">
                <a:solidFill>
                  <a:srgbClr val="E54756"/>
                </a:solidFill>
                <a:latin typeface="Candara" panose="020E0502030303020204" pitchFamily="34" charset="0"/>
                <a:ea typeface="+mj-ea"/>
                <a:cs typeface="+mj-cs"/>
              </a:rPr>
              <a:t>egy</a:t>
            </a:r>
            <a:r>
              <a:rPr lang="en-US" sz="3600" dirty="0">
                <a:latin typeface="Candara" panose="020E0502030303020204" pitchFamily="34" charset="0"/>
                <a:ea typeface="+mj-ea"/>
                <a:cs typeface="+mj-cs"/>
              </a:rPr>
              <a:t> </a:t>
            </a:r>
            <a:r>
              <a:rPr lang="en-US" sz="3600" dirty="0" err="1">
                <a:latin typeface="Candara" panose="020E0502030303020204" pitchFamily="34" charset="0"/>
                <a:ea typeface="+mj-ea"/>
                <a:cs typeface="+mj-cs"/>
              </a:rPr>
              <a:t>tulipán</a:t>
            </a:r>
            <a:r>
              <a:rPr lang="en-US" sz="3600" dirty="0">
                <a:latin typeface="Candara" panose="020E0502030303020204" pitchFamily="34" charset="0"/>
                <a:ea typeface="+mj-ea"/>
                <a:cs typeface="+mj-cs"/>
              </a:rPr>
              <a:t>.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842248" y="1855520"/>
            <a:ext cx="2926080" cy="1307592"/>
          </a:xfrm>
        </p:spPr>
        <p:txBody>
          <a:bodyPr vert="horz" lIns="91440" tIns="45720" rIns="91440" bIns="45720" rtlCol="0">
            <a:normAutofit/>
          </a:bodyPr>
          <a:lstStyle/>
          <a:p>
            <a:pPr algn="l"/>
            <a:r>
              <a:rPr lang="en-US" sz="5400" b="1" dirty="0">
                <a:latin typeface="Candara" panose="020E0502030303020204" pitchFamily="34" charset="0"/>
              </a:rPr>
              <a:t>Mi </a:t>
            </a:r>
            <a:r>
              <a:rPr lang="en-US" sz="5400" b="1" dirty="0" err="1">
                <a:latin typeface="Candara" panose="020E0502030303020204" pitchFamily="34" charset="0"/>
              </a:rPr>
              <a:t>ez</a:t>
            </a:r>
            <a:r>
              <a:rPr lang="en-US" sz="5400" b="1" dirty="0">
                <a:latin typeface="Candara" panose="020E0502030303020204" pitchFamily="34" charset="0"/>
              </a:rPr>
              <a:t>?</a:t>
            </a:r>
          </a:p>
        </p:txBody>
      </p:sp>
      <p:sp>
        <p:nvSpPr>
          <p:cNvPr id="93" name="Freeform 22">
            <a:extLst>
              <a:ext uri="{FF2B5EF4-FFF2-40B4-BE49-F238E27FC236}">
                <a16:creationId xmlns:a16="http://schemas.microsoft.com/office/drawing/2014/main" xmlns="" id="{237E2353-22DF-46E0-A200-FB30F8F394E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 bwMode="auto">
          <a:xfrm>
            <a:off x="10020826" y="-1916"/>
            <a:ext cx="2165350" cy="1358265"/>
          </a:xfrm>
          <a:custGeom>
            <a:avLst/>
            <a:gdLst>
              <a:gd name="T0" fmla="*/ 0 w 455"/>
              <a:gd name="T1" fmla="*/ 0 h 285"/>
              <a:gd name="T2" fmla="*/ 455 w 455"/>
              <a:gd name="T3" fmla="*/ 285 h 285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455" h="285">
                <a:moveTo>
                  <a:pt x="0" y="0"/>
                </a:moveTo>
                <a:cubicBezTo>
                  <a:pt x="153" y="85"/>
                  <a:pt x="308" y="180"/>
                  <a:pt x="455" y="285"/>
                </a:cubicBezTo>
              </a:path>
            </a:pathLst>
          </a:custGeom>
          <a:noFill/>
          <a:ln w="9525" cap="flat">
            <a:solidFill>
              <a:schemeClr val="tx1">
                <a:alpha val="20000"/>
              </a:schemeClr>
            </a:solidFill>
            <a:prstDash val="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Candara" panose="020E0502030303020204" pitchFamily="34" charset="0"/>
            </a:endParaRPr>
          </a:p>
        </p:txBody>
      </p:sp>
      <p:sp>
        <p:nvSpPr>
          <p:cNvPr id="95" name="Freeform 23">
            <a:extLst>
              <a:ext uri="{FF2B5EF4-FFF2-40B4-BE49-F238E27FC236}">
                <a16:creationId xmlns:a16="http://schemas.microsoft.com/office/drawing/2014/main" xmlns="" id="{DD6138DB-057B-45F7-A5F4-E7BFDA20D02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 bwMode="auto">
          <a:xfrm>
            <a:off x="11290826" y="-1916"/>
            <a:ext cx="895350" cy="534687"/>
          </a:xfrm>
          <a:custGeom>
            <a:avLst/>
            <a:gdLst>
              <a:gd name="T0" fmla="*/ 0 w 188"/>
              <a:gd name="T1" fmla="*/ 0 h 112"/>
              <a:gd name="T2" fmla="*/ 188 w 188"/>
              <a:gd name="T3" fmla="*/ 112 h 112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188" h="112">
                <a:moveTo>
                  <a:pt x="0" y="0"/>
                </a:moveTo>
                <a:cubicBezTo>
                  <a:pt x="63" y="36"/>
                  <a:pt x="126" y="73"/>
                  <a:pt x="188" y="112"/>
                </a:cubicBezTo>
              </a:path>
            </a:pathLst>
          </a:custGeom>
          <a:noFill/>
          <a:ln w="9525" cap="flat">
            <a:solidFill>
              <a:schemeClr val="tx1">
                <a:alpha val="20000"/>
              </a:schemeClr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Candara" panose="020E0502030303020204" pitchFamily="34" charset="0"/>
            </a:endParaRPr>
          </a:p>
        </p:txBody>
      </p:sp>
      <p:sp>
        <p:nvSpPr>
          <p:cNvPr id="97" name="Freeform: Shape 96">
            <a:extLst>
              <a:ext uri="{FF2B5EF4-FFF2-40B4-BE49-F238E27FC236}">
                <a16:creationId xmlns:a16="http://schemas.microsoft.com/office/drawing/2014/main" xmlns="" id="{79A54AB1-B64F-4843-BFAB-81CB74E66B6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20931529">
            <a:off x="752078" y="2218040"/>
            <a:ext cx="4418757" cy="4259609"/>
          </a:xfrm>
          <a:custGeom>
            <a:avLst/>
            <a:gdLst>
              <a:gd name="connsiteX0" fmla="*/ 404107 w 4507111"/>
              <a:gd name="connsiteY0" fmla="*/ 0 h 4344781"/>
              <a:gd name="connsiteX1" fmla="*/ 371857 w 4507111"/>
              <a:gd name="connsiteY1" fmla="*/ 117359 h 4344781"/>
              <a:gd name="connsiteX2" fmla="*/ 307833 w 4507111"/>
              <a:gd name="connsiteY2" fmla="*/ 632970 h 4344781"/>
              <a:gd name="connsiteX3" fmla="*/ 3569418 w 4507111"/>
              <a:gd name="connsiteY3" fmla="*/ 4141149 h 4344781"/>
              <a:gd name="connsiteX4" fmla="*/ 4440861 w 4507111"/>
              <a:gd name="connsiteY4" fmla="*/ 4332480 h 4344781"/>
              <a:gd name="connsiteX5" fmla="*/ 4507111 w 4507111"/>
              <a:gd name="connsiteY5" fmla="*/ 4341752 h 4344781"/>
              <a:gd name="connsiteX6" fmla="*/ 4296045 w 4507111"/>
              <a:gd name="connsiteY6" fmla="*/ 4344781 h 4344781"/>
              <a:gd name="connsiteX7" fmla="*/ 3749565 w 4507111"/>
              <a:gd name="connsiteY7" fmla="*/ 4321853 h 4344781"/>
              <a:gd name="connsiteX8" fmla="*/ 36764 w 4507111"/>
              <a:gd name="connsiteY8" fmla="*/ 1629794 h 4344781"/>
              <a:gd name="connsiteX9" fmla="*/ 300069 w 4507111"/>
              <a:gd name="connsiteY9" fmla="*/ 144750 h 43447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507111" h="4344781">
                <a:moveTo>
                  <a:pt x="404107" y="0"/>
                </a:moveTo>
                <a:lnTo>
                  <a:pt x="371857" y="117359"/>
                </a:lnTo>
                <a:cubicBezTo>
                  <a:pt x="333827" y="278567"/>
                  <a:pt x="311875" y="450459"/>
                  <a:pt x="307833" y="632970"/>
                </a:cubicBezTo>
                <a:cubicBezTo>
                  <a:pt x="264711" y="2579752"/>
                  <a:pt x="2253987" y="3769243"/>
                  <a:pt x="3569418" y="4141149"/>
                </a:cubicBezTo>
                <a:cubicBezTo>
                  <a:pt x="3816061" y="4210881"/>
                  <a:pt x="4114807" y="4279754"/>
                  <a:pt x="4440861" y="4332480"/>
                </a:cubicBezTo>
                <a:lnTo>
                  <a:pt x="4507111" y="4341752"/>
                </a:lnTo>
                <a:lnTo>
                  <a:pt x="4296045" y="4344781"/>
                </a:lnTo>
                <a:cubicBezTo>
                  <a:pt x="4097363" y="4343711"/>
                  <a:pt x="3912623" y="4335104"/>
                  <a:pt x="3749565" y="4321853"/>
                </a:cubicBezTo>
                <a:cubicBezTo>
                  <a:pt x="2445102" y="4215850"/>
                  <a:pt x="356405" y="3466499"/>
                  <a:pt x="36764" y="1629794"/>
                </a:cubicBezTo>
                <a:cubicBezTo>
                  <a:pt x="-63123" y="1055823"/>
                  <a:pt x="45741" y="555869"/>
                  <a:pt x="300069" y="144750"/>
                </a:cubicBezTo>
                <a:close/>
              </a:path>
            </a:pathLst>
          </a:custGeom>
          <a:solidFill>
            <a:schemeClr val="tx1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ndara" panose="020E0502030303020204" pitchFamily="34" charset="0"/>
            </a:endParaRPr>
          </a:p>
        </p:txBody>
      </p:sp>
      <p:pic>
        <p:nvPicPr>
          <p:cNvPr id="1026" name="Picture 2" descr="Beautiful shot of an orange tulip on a black background Free Photo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95" r="1" b="1"/>
          <a:stretch/>
        </p:blipFill>
        <p:spPr bwMode="auto">
          <a:xfrm>
            <a:off x="921910" y="465243"/>
            <a:ext cx="7761924" cy="5343065"/>
          </a:xfrm>
          <a:custGeom>
            <a:avLst/>
            <a:gdLst/>
            <a:ahLst/>
            <a:cxnLst/>
            <a:rect l="l" t="t" r="r" b="b"/>
            <a:pathLst>
              <a:path w="7761924" h="5343065">
                <a:moveTo>
                  <a:pt x="3025687" y="76"/>
                </a:moveTo>
                <a:cubicBezTo>
                  <a:pt x="3140786" y="756"/>
                  <a:pt x="3256631" y="6055"/>
                  <a:pt x="3372722" y="16088"/>
                </a:cubicBezTo>
                <a:cubicBezTo>
                  <a:pt x="5230178" y="176616"/>
                  <a:pt x="7761924" y="1424594"/>
                  <a:pt x="7761924" y="3316816"/>
                </a:cubicBezTo>
                <a:cubicBezTo>
                  <a:pt x="7646022" y="5237647"/>
                  <a:pt x="4988715" y="5423921"/>
                  <a:pt x="3701109" y="5320611"/>
                </a:cubicBezTo>
                <a:cubicBezTo>
                  <a:pt x="2413504" y="5217301"/>
                  <a:pt x="351800" y="4486992"/>
                  <a:pt x="36290" y="2696959"/>
                </a:cubicBezTo>
                <a:cubicBezTo>
                  <a:pt x="-259500" y="1018804"/>
                  <a:pt x="1299198" y="-10133"/>
                  <a:pt x="3025687" y="76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973331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Freeform 5">
            <a:extLst>
              <a:ext uri="{FF2B5EF4-FFF2-40B4-BE49-F238E27FC236}">
                <a16:creationId xmlns:a16="http://schemas.microsoft.com/office/drawing/2014/main" xmlns="" id="{07322A9E-F1EC-405E-8971-BA906EFFCCB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 bwMode="auto">
          <a:xfrm>
            <a:off x="-329674" y="1290909"/>
            <a:ext cx="9702800" cy="5573512"/>
          </a:xfrm>
          <a:custGeom>
            <a:avLst/>
            <a:gdLst>
              <a:gd name="T0" fmla="*/ 1752 w 2038"/>
              <a:gd name="T1" fmla="*/ 1169 h 1169"/>
              <a:gd name="T2" fmla="*/ 1487 w 2038"/>
              <a:gd name="T3" fmla="*/ 334 h 1169"/>
              <a:gd name="T4" fmla="*/ 860 w 2038"/>
              <a:gd name="T5" fmla="*/ 22 h 1169"/>
              <a:gd name="T6" fmla="*/ 199 w 2038"/>
              <a:gd name="T7" fmla="*/ 318 h 1169"/>
              <a:gd name="T8" fmla="*/ 399 w 2038"/>
              <a:gd name="T9" fmla="*/ 1165 h 11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038" h="1169">
                <a:moveTo>
                  <a:pt x="1752" y="1169"/>
                </a:moveTo>
                <a:cubicBezTo>
                  <a:pt x="2038" y="928"/>
                  <a:pt x="1673" y="513"/>
                  <a:pt x="1487" y="334"/>
                </a:cubicBezTo>
                <a:cubicBezTo>
                  <a:pt x="1316" y="170"/>
                  <a:pt x="1099" y="43"/>
                  <a:pt x="860" y="22"/>
                </a:cubicBezTo>
                <a:cubicBezTo>
                  <a:pt x="621" y="0"/>
                  <a:pt x="341" y="128"/>
                  <a:pt x="199" y="318"/>
                </a:cubicBezTo>
                <a:cubicBezTo>
                  <a:pt x="0" y="586"/>
                  <a:pt x="184" y="965"/>
                  <a:pt x="399" y="1165"/>
                </a:cubicBezTo>
              </a:path>
            </a:pathLst>
          </a:custGeom>
          <a:noFill/>
          <a:ln w="9525" cap="flat">
            <a:solidFill>
              <a:schemeClr val="tx1">
                <a:alpha val="20000"/>
              </a:schemeClr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Candara" panose="020E0502030303020204" pitchFamily="34" charset="0"/>
            </a:endParaRPr>
          </a:p>
        </p:txBody>
      </p:sp>
      <p:sp>
        <p:nvSpPr>
          <p:cNvPr id="73" name="Freeform 6">
            <a:extLst>
              <a:ext uri="{FF2B5EF4-FFF2-40B4-BE49-F238E27FC236}">
                <a16:creationId xmlns:a16="http://schemas.microsoft.com/office/drawing/2014/main" xmlns="" id="{A5704422-1118-4FD1-95AD-29A064EB80D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 bwMode="auto">
          <a:xfrm>
            <a:off x="670451" y="2010741"/>
            <a:ext cx="7373938" cy="4848892"/>
          </a:xfrm>
          <a:custGeom>
            <a:avLst/>
            <a:gdLst>
              <a:gd name="T0" fmla="*/ 1025 w 1549"/>
              <a:gd name="T1" fmla="*/ 1016 h 1017"/>
              <a:gd name="T2" fmla="*/ 1443 w 1549"/>
              <a:gd name="T3" fmla="*/ 592 h 1017"/>
              <a:gd name="T4" fmla="*/ 782 w 1549"/>
              <a:gd name="T5" fmla="*/ 53 h 1017"/>
              <a:gd name="T6" fmla="*/ 150 w 1549"/>
              <a:gd name="T7" fmla="*/ 329 h 1017"/>
              <a:gd name="T8" fmla="*/ 477 w 1549"/>
              <a:gd name="T9" fmla="*/ 1017 h 101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549" h="1017">
                <a:moveTo>
                  <a:pt x="1025" y="1016"/>
                </a:moveTo>
                <a:cubicBezTo>
                  <a:pt x="1223" y="971"/>
                  <a:pt x="1549" y="857"/>
                  <a:pt x="1443" y="592"/>
                </a:cubicBezTo>
                <a:cubicBezTo>
                  <a:pt x="1344" y="344"/>
                  <a:pt x="1041" y="111"/>
                  <a:pt x="782" y="53"/>
                </a:cubicBezTo>
                <a:cubicBezTo>
                  <a:pt x="545" y="0"/>
                  <a:pt x="275" y="117"/>
                  <a:pt x="150" y="329"/>
                </a:cubicBezTo>
                <a:cubicBezTo>
                  <a:pt x="0" y="584"/>
                  <a:pt x="243" y="911"/>
                  <a:pt x="477" y="1017"/>
                </a:cubicBezTo>
              </a:path>
            </a:pathLst>
          </a:custGeom>
          <a:noFill/>
          <a:ln w="9525" cap="flat">
            <a:solidFill>
              <a:schemeClr val="tx1">
                <a:alpha val="20000"/>
              </a:schemeClr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Candara" panose="020E0502030303020204" pitchFamily="34" charset="0"/>
            </a:endParaRPr>
          </a:p>
        </p:txBody>
      </p:sp>
      <p:sp>
        <p:nvSpPr>
          <p:cNvPr id="75" name="Freeform 7">
            <a:extLst>
              <a:ext uri="{FF2B5EF4-FFF2-40B4-BE49-F238E27FC236}">
                <a16:creationId xmlns:a16="http://schemas.microsoft.com/office/drawing/2014/main" xmlns="" id="{A88B2AAA-B805-498E-A9E6-98B88585549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 bwMode="auto">
          <a:xfrm>
            <a:off x="251351" y="1780905"/>
            <a:ext cx="8035925" cy="5083516"/>
          </a:xfrm>
          <a:custGeom>
            <a:avLst/>
            <a:gdLst>
              <a:gd name="T0" fmla="*/ 1302 w 1688"/>
              <a:gd name="T1" fmla="*/ 1066 h 1066"/>
              <a:gd name="T2" fmla="*/ 1613 w 1688"/>
              <a:gd name="T3" fmla="*/ 850 h 1066"/>
              <a:gd name="T4" fmla="*/ 1517 w 1688"/>
              <a:gd name="T5" fmla="*/ 471 h 1066"/>
              <a:gd name="T6" fmla="*/ 798 w 1688"/>
              <a:gd name="T7" fmla="*/ 28 h 1066"/>
              <a:gd name="T8" fmla="*/ 181 w 1688"/>
              <a:gd name="T9" fmla="*/ 333 h 1066"/>
              <a:gd name="T10" fmla="*/ 420 w 1688"/>
              <a:gd name="T11" fmla="*/ 1066 h 106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1688" h="1066">
                <a:moveTo>
                  <a:pt x="1302" y="1066"/>
                </a:moveTo>
                <a:cubicBezTo>
                  <a:pt x="1416" y="1024"/>
                  <a:pt x="1551" y="962"/>
                  <a:pt x="1613" y="850"/>
                </a:cubicBezTo>
                <a:cubicBezTo>
                  <a:pt x="1688" y="715"/>
                  <a:pt x="1606" y="575"/>
                  <a:pt x="1517" y="471"/>
                </a:cubicBezTo>
                <a:cubicBezTo>
                  <a:pt x="1336" y="258"/>
                  <a:pt x="1084" y="62"/>
                  <a:pt x="798" y="28"/>
                </a:cubicBezTo>
                <a:cubicBezTo>
                  <a:pt x="559" y="0"/>
                  <a:pt x="317" y="138"/>
                  <a:pt x="181" y="333"/>
                </a:cubicBezTo>
                <a:cubicBezTo>
                  <a:pt x="0" y="592"/>
                  <a:pt x="191" y="907"/>
                  <a:pt x="420" y="1066"/>
                </a:cubicBezTo>
              </a:path>
            </a:pathLst>
          </a:custGeom>
          <a:noFill/>
          <a:ln w="9525" cap="flat">
            <a:solidFill>
              <a:schemeClr val="tx1">
                <a:alpha val="20000"/>
              </a:schemeClr>
            </a:solidFill>
            <a:prstDash val="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Candara" panose="020E0502030303020204" pitchFamily="34" charset="0"/>
            </a:endParaRPr>
          </a:p>
        </p:txBody>
      </p:sp>
      <p:sp>
        <p:nvSpPr>
          <p:cNvPr id="77" name="Freeform 8">
            <a:extLst>
              <a:ext uri="{FF2B5EF4-FFF2-40B4-BE49-F238E27FC236}">
                <a16:creationId xmlns:a16="http://schemas.microsoft.com/office/drawing/2014/main" xmlns="" id="{9B8051E0-19D7-43E1-BFD9-E6DBFEB3A3F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 bwMode="auto">
          <a:xfrm>
            <a:off x="-1061" y="542347"/>
            <a:ext cx="10334625" cy="6322075"/>
          </a:xfrm>
          <a:custGeom>
            <a:avLst/>
            <a:gdLst>
              <a:gd name="T0" fmla="*/ 1873 w 2171"/>
              <a:gd name="T1" fmla="*/ 1326 h 1326"/>
              <a:gd name="T2" fmla="*/ 1609 w 2171"/>
              <a:gd name="T3" fmla="*/ 473 h 1326"/>
              <a:gd name="T4" fmla="*/ 880 w 2171"/>
              <a:gd name="T5" fmla="*/ 63 h 1326"/>
              <a:gd name="T6" fmla="*/ 0 w 2171"/>
              <a:gd name="T7" fmla="*/ 423 h 132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71" h="1326">
                <a:moveTo>
                  <a:pt x="1873" y="1326"/>
                </a:moveTo>
                <a:cubicBezTo>
                  <a:pt x="2171" y="1045"/>
                  <a:pt x="1825" y="678"/>
                  <a:pt x="1609" y="473"/>
                </a:cubicBezTo>
                <a:cubicBezTo>
                  <a:pt x="1406" y="281"/>
                  <a:pt x="1159" y="116"/>
                  <a:pt x="880" y="63"/>
                </a:cubicBezTo>
                <a:cubicBezTo>
                  <a:pt x="545" y="0"/>
                  <a:pt x="214" y="161"/>
                  <a:pt x="0" y="423"/>
                </a:cubicBezTo>
              </a:path>
            </a:pathLst>
          </a:custGeom>
          <a:noFill/>
          <a:ln w="9525" cap="flat">
            <a:solidFill>
              <a:schemeClr val="tx1">
                <a:alpha val="20000"/>
              </a:schemeClr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Candara" panose="020E0502030303020204" pitchFamily="34" charset="0"/>
            </a:endParaRPr>
          </a:p>
        </p:txBody>
      </p:sp>
      <p:sp>
        <p:nvSpPr>
          <p:cNvPr id="79" name="Freeform 9">
            <a:extLst>
              <a:ext uri="{FF2B5EF4-FFF2-40B4-BE49-F238E27FC236}">
                <a16:creationId xmlns:a16="http://schemas.microsoft.com/office/drawing/2014/main" xmlns="" id="{4EDB2B02-86A2-46F5-A4BE-B7D9B10411D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 bwMode="auto">
          <a:xfrm>
            <a:off x="3701" y="6178751"/>
            <a:ext cx="504825" cy="681527"/>
          </a:xfrm>
          <a:custGeom>
            <a:avLst/>
            <a:gdLst>
              <a:gd name="T0" fmla="*/ 0 w 106"/>
              <a:gd name="T1" fmla="*/ 0 h 143"/>
              <a:gd name="T2" fmla="*/ 106 w 106"/>
              <a:gd name="T3" fmla="*/ 143 h 143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106" h="143">
                <a:moveTo>
                  <a:pt x="0" y="0"/>
                </a:moveTo>
                <a:cubicBezTo>
                  <a:pt x="35" y="54"/>
                  <a:pt x="70" y="101"/>
                  <a:pt x="106" y="143"/>
                </a:cubicBezTo>
              </a:path>
            </a:pathLst>
          </a:custGeom>
          <a:noFill/>
          <a:ln w="4763" cap="flat">
            <a:solidFill>
              <a:schemeClr val="tx1">
                <a:alpha val="20000"/>
              </a:schemeClr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Candara" panose="020E0502030303020204" pitchFamily="34" charset="0"/>
            </a:endParaRPr>
          </a:p>
        </p:txBody>
      </p:sp>
      <p:sp>
        <p:nvSpPr>
          <p:cNvPr id="81" name="Freeform 10">
            <a:extLst>
              <a:ext uri="{FF2B5EF4-FFF2-40B4-BE49-F238E27FC236}">
                <a16:creationId xmlns:a16="http://schemas.microsoft.com/office/drawing/2014/main" xmlns="" id="{43954639-FB5D-41F4-9560-6F6DFE77842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 bwMode="auto">
          <a:xfrm>
            <a:off x="-1061" y="-59376"/>
            <a:ext cx="11091863" cy="6923796"/>
          </a:xfrm>
          <a:custGeom>
            <a:avLst/>
            <a:gdLst>
              <a:gd name="T0" fmla="*/ 2046 w 2330"/>
              <a:gd name="T1" fmla="*/ 1452 h 1452"/>
              <a:gd name="T2" fmla="*/ 1813 w 2330"/>
              <a:gd name="T3" fmla="*/ 601 h 1452"/>
              <a:gd name="T4" fmla="*/ 956 w 2330"/>
              <a:gd name="T5" fmla="*/ 97 h 1452"/>
              <a:gd name="T6" fmla="*/ 0 w 2330"/>
              <a:gd name="T7" fmla="*/ 366 h 145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330" h="1452">
                <a:moveTo>
                  <a:pt x="2046" y="1452"/>
                </a:moveTo>
                <a:cubicBezTo>
                  <a:pt x="2330" y="1153"/>
                  <a:pt x="2049" y="821"/>
                  <a:pt x="1813" y="601"/>
                </a:cubicBezTo>
                <a:cubicBezTo>
                  <a:pt x="1569" y="375"/>
                  <a:pt x="1282" y="179"/>
                  <a:pt x="956" y="97"/>
                </a:cubicBezTo>
                <a:cubicBezTo>
                  <a:pt x="572" y="0"/>
                  <a:pt x="292" y="101"/>
                  <a:pt x="0" y="366"/>
                </a:cubicBezTo>
              </a:path>
            </a:pathLst>
          </a:custGeom>
          <a:noFill/>
          <a:ln w="9525" cap="flat">
            <a:solidFill>
              <a:schemeClr val="tx1">
                <a:alpha val="20000"/>
              </a:schemeClr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Candara" panose="020E0502030303020204" pitchFamily="34" charset="0"/>
            </a:endParaRPr>
          </a:p>
        </p:txBody>
      </p:sp>
      <p:sp>
        <p:nvSpPr>
          <p:cNvPr id="83" name="Freeform 12">
            <a:extLst>
              <a:ext uri="{FF2B5EF4-FFF2-40B4-BE49-F238E27FC236}">
                <a16:creationId xmlns:a16="http://schemas.microsoft.com/office/drawing/2014/main" xmlns="" id="{E898931C-0323-41FA-A036-20F818B1FF8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 bwMode="auto">
          <a:xfrm>
            <a:off x="-1061" y="-1916"/>
            <a:ext cx="1057275" cy="614491"/>
          </a:xfrm>
          <a:custGeom>
            <a:avLst/>
            <a:gdLst>
              <a:gd name="T0" fmla="*/ 222 w 222"/>
              <a:gd name="T1" fmla="*/ 0 h 129"/>
              <a:gd name="T2" fmla="*/ 0 w 222"/>
              <a:gd name="T3" fmla="*/ 129 h 129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222" h="129">
                <a:moveTo>
                  <a:pt x="222" y="0"/>
                </a:moveTo>
                <a:cubicBezTo>
                  <a:pt x="152" y="35"/>
                  <a:pt x="76" y="78"/>
                  <a:pt x="0" y="129"/>
                </a:cubicBezTo>
              </a:path>
            </a:pathLst>
          </a:custGeom>
          <a:noFill/>
          <a:ln w="9525" cap="flat">
            <a:solidFill>
              <a:schemeClr val="tx1">
                <a:alpha val="20000"/>
              </a:schemeClr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Candara" panose="020E0502030303020204" pitchFamily="34" charset="0"/>
            </a:endParaRPr>
          </a:p>
        </p:txBody>
      </p:sp>
      <p:sp>
        <p:nvSpPr>
          <p:cNvPr id="85" name="Freeform 14">
            <a:extLst>
              <a:ext uri="{FF2B5EF4-FFF2-40B4-BE49-F238E27FC236}">
                <a16:creationId xmlns:a16="http://schemas.microsoft.com/office/drawing/2014/main" xmlns="" id="{89AFE9DD-0792-4B98-B4EB-97ACA17E6AA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 bwMode="auto">
          <a:xfrm>
            <a:off x="3701" y="-6705"/>
            <a:ext cx="595313" cy="352734"/>
          </a:xfrm>
          <a:custGeom>
            <a:avLst/>
            <a:gdLst>
              <a:gd name="T0" fmla="*/ 125 w 125"/>
              <a:gd name="T1" fmla="*/ 0 h 74"/>
              <a:gd name="T2" fmla="*/ 0 w 125"/>
              <a:gd name="T3" fmla="*/ 74 h 74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125" h="74">
                <a:moveTo>
                  <a:pt x="125" y="0"/>
                </a:moveTo>
                <a:cubicBezTo>
                  <a:pt x="85" y="22"/>
                  <a:pt x="43" y="47"/>
                  <a:pt x="0" y="74"/>
                </a:cubicBezTo>
              </a:path>
            </a:pathLst>
          </a:custGeom>
          <a:noFill/>
          <a:ln w="9525" cap="flat">
            <a:solidFill>
              <a:schemeClr val="tx1">
                <a:alpha val="20000"/>
              </a:schemeClr>
            </a:solidFill>
            <a:prstDash val="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Candara" panose="020E0502030303020204" pitchFamily="34" charset="0"/>
            </a:endParaRPr>
          </a:p>
        </p:txBody>
      </p:sp>
      <p:sp>
        <p:nvSpPr>
          <p:cNvPr id="87" name="Freeform 16">
            <a:extLst>
              <a:ext uri="{FF2B5EF4-FFF2-40B4-BE49-F238E27FC236}">
                <a16:creationId xmlns:a16="http://schemas.microsoft.com/office/drawing/2014/main" xmlns="" id="{3981F5C4-9AE1-404E-AF44-A4E6DB374F9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 bwMode="auto">
          <a:xfrm>
            <a:off x="-1061" y="-1916"/>
            <a:ext cx="357188" cy="213875"/>
          </a:xfrm>
          <a:custGeom>
            <a:avLst/>
            <a:gdLst>
              <a:gd name="T0" fmla="*/ 75 w 75"/>
              <a:gd name="T1" fmla="*/ 0 h 45"/>
              <a:gd name="T2" fmla="*/ 0 w 75"/>
              <a:gd name="T3" fmla="*/ 45 h 45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75" h="45">
                <a:moveTo>
                  <a:pt x="75" y="0"/>
                </a:moveTo>
                <a:cubicBezTo>
                  <a:pt x="50" y="14"/>
                  <a:pt x="25" y="29"/>
                  <a:pt x="0" y="45"/>
                </a:cubicBezTo>
              </a:path>
            </a:pathLst>
          </a:custGeom>
          <a:noFill/>
          <a:ln w="12700" cap="flat">
            <a:solidFill>
              <a:schemeClr val="tx1">
                <a:alpha val="20000"/>
              </a:schemeClr>
            </a:solidFill>
            <a:prstDash val="dashDot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Candara" panose="020E0502030303020204" pitchFamily="34" charset="0"/>
            </a:endParaRPr>
          </a:p>
        </p:txBody>
      </p:sp>
      <p:sp>
        <p:nvSpPr>
          <p:cNvPr id="89" name="Freeform 11">
            <a:extLst>
              <a:ext uri="{FF2B5EF4-FFF2-40B4-BE49-F238E27FC236}">
                <a16:creationId xmlns:a16="http://schemas.microsoft.com/office/drawing/2014/main" xmlns="" id="{763C1781-8726-4FAC-8C45-FF40376BE40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 bwMode="auto">
          <a:xfrm>
            <a:off x="5426601" y="-1916"/>
            <a:ext cx="5788025" cy="6847184"/>
          </a:xfrm>
          <a:custGeom>
            <a:avLst/>
            <a:gdLst>
              <a:gd name="T0" fmla="*/ 1094 w 1216"/>
              <a:gd name="T1" fmla="*/ 1436 h 1436"/>
              <a:gd name="T2" fmla="*/ 709 w 1216"/>
              <a:gd name="T3" fmla="*/ 551 h 1436"/>
              <a:gd name="T4" fmla="*/ 0 w 1216"/>
              <a:gd name="T5" fmla="*/ 0 h 143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216" h="1436">
                <a:moveTo>
                  <a:pt x="1094" y="1436"/>
                </a:moveTo>
                <a:cubicBezTo>
                  <a:pt x="1216" y="1114"/>
                  <a:pt x="904" y="770"/>
                  <a:pt x="709" y="551"/>
                </a:cubicBezTo>
                <a:cubicBezTo>
                  <a:pt x="509" y="327"/>
                  <a:pt x="274" y="127"/>
                  <a:pt x="0" y="0"/>
                </a:cubicBezTo>
              </a:path>
            </a:pathLst>
          </a:custGeom>
          <a:noFill/>
          <a:ln w="9525" cap="flat">
            <a:solidFill>
              <a:schemeClr val="tx1">
                <a:alpha val="20000"/>
              </a:schemeClr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Candara" panose="020E0502030303020204" pitchFamily="34" charset="0"/>
            </a:endParaRPr>
          </a:p>
        </p:txBody>
      </p:sp>
      <p:sp>
        <p:nvSpPr>
          <p:cNvPr id="91" name="Freeform 21">
            <a:extLst>
              <a:ext uri="{FF2B5EF4-FFF2-40B4-BE49-F238E27FC236}">
                <a16:creationId xmlns:a16="http://schemas.microsoft.com/office/drawing/2014/main" xmlns="" id="{301491B5-56C7-43DC-A3D9-861EECCA056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 bwMode="auto">
          <a:xfrm>
            <a:off x="9235014" y="2872"/>
            <a:ext cx="2951163" cy="2555325"/>
          </a:xfrm>
          <a:custGeom>
            <a:avLst/>
            <a:gdLst>
              <a:gd name="T0" fmla="*/ 620 w 620"/>
              <a:gd name="T1" fmla="*/ 536 h 536"/>
              <a:gd name="T2" fmla="*/ 0 w 620"/>
              <a:gd name="T3" fmla="*/ 0 h 536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620" h="536">
                <a:moveTo>
                  <a:pt x="620" y="536"/>
                </a:moveTo>
                <a:cubicBezTo>
                  <a:pt x="404" y="314"/>
                  <a:pt x="196" y="138"/>
                  <a:pt x="0" y="0"/>
                </a:cubicBezTo>
              </a:path>
            </a:pathLst>
          </a:custGeom>
          <a:noFill/>
          <a:ln w="9525" cap="flat">
            <a:solidFill>
              <a:schemeClr val="tx1">
                <a:alpha val="20000"/>
              </a:schemeClr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Candara" panose="020E0502030303020204" pitchFamily="34" charset="0"/>
            </a:endParaRPr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8842248" y="3097672"/>
            <a:ext cx="2926080" cy="852536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25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spcBef>
                <a:spcPct val="0"/>
              </a:spcBef>
              <a:spcAft>
                <a:spcPts val="600"/>
              </a:spcAft>
            </a:pPr>
            <a:r>
              <a:rPr lang="hu-HU" sz="3600" dirty="0" smtClean="0">
                <a:solidFill>
                  <a:srgbClr val="E54756"/>
                </a:solidFill>
                <a:latin typeface="Candara" panose="020E0502030303020204" pitchFamily="34" charset="0"/>
                <a:ea typeface="+mj-ea"/>
                <a:cs typeface="+mj-cs"/>
              </a:rPr>
              <a:t>A</a:t>
            </a:r>
            <a:r>
              <a:rPr lang="hu-HU" sz="3600" dirty="0" smtClean="0">
                <a:latin typeface="Candara" panose="020E0502030303020204" pitchFamily="34" charset="0"/>
                <a:ea typeface="+mj-ea"/>
                <a:cs typeface="+mj-cs"/>
              </a:rPr>
              <a:t> tulipán szép</a:t>
            </a:r>
            <a:r>
              <a:rPr lang="en-US" sz="3600" dirty="0" smtClean="0">
                <a:latin typeface="Candara" panose="020E0502030303020204" pitchFamily="34" charset="0"/>
                <a:ea typeface="+mj-ea"/>
                <a:cs typeface="+mj-cs"/>
              </a:rPr>
              <a:t>.</a:t>
            </a:r>
            <a:endParaRPr lang="en-US" sz="3600" dirty="0">
              <a:latin typeface="Candara" panose="020E0502030303020204" pitchFamily="34" charset="0"/>
              <a:ea typeface="+mj-ea"/>
              <a:cs typeface="+mj-cs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842248" y="1855520"/>
            <a:ext cx="2926080" cy="1307592"/>
          </a:xfrm>
        </p:spPr>
        <p:txBody>
          <a:bodyPr vert="horz" lIns="91440" tIns="45720" rIns="91440" bIns="45720" rtlCol="0">
            <a:normAutofit fontScale="92500" lnSpcReduction="20000"/>
          </a:bodyPr>
          <a:lstStyle/>
          <a:p>
            <a:pPr algn="l"/>
            <a:r>
              <a:rPr lang="en-US" sz="5400" b="1" dirty="0" err="1" smtClean="0">
                <a:latin typeface="Candara" panose="020E0502030303020204" pitchFamily="34" charset="0"/>
              </a:rPr>
              <a:t>Mi</a:t>
            </a:r>
            <a:r>
              <a:rPr lang="hu-HU" sz="5400" b="1" dirty="0" smtClean="0">
                <a:latin typeface="Candara" panose="020E0502030303020204" pitchFamily="34" charset="0"/>
              </a:rPr>
              <a:t>lyen </a:t>
            </a:r>
            <a:r>
              <a:rPr lang="hu-HU" sz="5400" b="1" dirty="0" smtClean="0">
                <a:solidFill>
                  <a:srgbClr val="E54756"/>
                </a:solidFill>
                <a:latin typeface="Candara" panose="020E0502030303020204" pitchFamily="34" charset="0"/>
              </a:rPr>
              <a:t>a</a:t>
            </a:r>
            <a:r>
              <a:rPr lang="hu-HU" sz="5400" b="1" dirty="0" smtClean="0">
                <a:latin typeface="Candara" panose="020E0502030303020204" pitchFamily="34" charset="0"/>
              </a:rPr>
              <a:t> tulipán</a:t>
            </a:r>
            <a:r>
              <a:rPr lang="en-US" sz="5400" b="1" dirty="0" smtClean="0">
                <a:latin typeface="Candara" panose="020E0502030303020204" pitchFamily="34" charset="0"/>
              </a:rPr>
              <a:t>?</a:t>
            </a:r>
            <a:endParaRPr lang="en-US" sz="5400" b="1" dirty="0">
              <a:latin typeface="Candara" panose="020E0502030303020204" pitchFamily="34" charset="0"/>
            </a:endParaRPr>
          </a:p>
        </p:txBody>
      </p:sp>
      <p:sp>
        <p:nvSpPr>
          <p:cNvPr id="93" name="Freeform 22">
            <a:extLst>
              <a:ext uri="{FF2B5EF4-FFF2-40B4-BE49-F238E27FC236}">
                <a16:creationId xmlns:a16="http://schemas.microsoft.com/office/drawing/2014/main" xmlns="" id="{237E2353-22DF-46E0-A200-FB30F8F394E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 bwMode="auto">
          <a:xfrm>
            <a:off x="10020826" y="-1916"/>
            <a:ext cx="2165350" cy="1358265"/>
          </a:xfrm>
          <a:custGeom>
            <a:avLst/>
            <a:gdLst>
              <a:gd name="T0" fmla="*/ 0 w 455"/>
              <a:gd name="T1" fmla="*/ 0 h 285"/>
              <a:gd name="T2" fmla="*/ 455 w 455"/>
              <a:gd name="T3" fmla="*/ 285 h 285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455" h="285">
                <a:moveTo>
                  <a:pt x="0" y="0"/>
                </a:moveTo>
                <a:cubicBezTo>
                  <a:pt x="153" y="85"/>
                  <a:pt x="308" y="180"/>
                  <a:pt x="455" y="285"/>
                </a:cubicBezTo>
              </a:path>
            </a:pathLst>
          </a:custGeom>
          <a:noFill/>
          <a:ln w="9525" cap="flat">
            <a:solidFill>
              <a:schemeClr val="tx1">
                <a:alpha val="20000"/>
              </a:schemeClr>
            </a:solidFill>
            <a:prstDash val="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Candara" panose="020E0502030303020204" pitchFamily="34" charset="0"/>
            </a:endParaRPr>
          </a:p>
        </p:txBody>
      </p:sp>
      <p:sp>
        <p:nvSpPr>
          <p:cNvPr id="95" name="Freeform 23">
            <a:extLst>
              <a:ext uri="{FF2B5EF4-FFF2-40B4-BE49-F238E27FC236}">
                <a16:creationId xmlns:a16="http://schemas.microsoft.com/office/drawing/2014/main" xmlns="" id="{DD6138DB-057B-45F7-A5F4-E7BFDA20D02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 bwMode="auto">
          <a:xfrm>
            <a:off x="11290826" y="-1916"/>
            <a:ext cx="895350" cy="534687"/>
          </a:xfrm>
          <a:custGeom>
            <a:avLst/>
            <a:gdLst>
              <a:gd name="T0" fmla="*/ 0 w 188"/>
              <a:gd name="T1" fmla="*/ 0 h 112"/>
              <a:gd name="T2" fmla="*/ 188 w 188"/>
              <a:gd name="T3" fmla="*/ 112 h 112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188" h="112">
                <a:moveTo>
                  <a:pt x="0" y="0"/>
                </a:moveTo>
                <a:cubicBezTo>
                  <a:pt x="63" y="36"/>
                  <a:pt x="126" y="73"/>
                  <a:pt x="188" y="112"/>
                </a:cubicBezTo>
              </a:path>
            </a:pathLst>
          </a:custGeom>
          <a:noFill/>
          <a:ln w="9525" cap="flat">
            <a:solidFill>
              <a:schemeClr val="tx1">
                <a:alpha val="20000"/>
              </a:schemeClr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Candara" panose="020E0502030303020204" pitchFamily="34" charset="0"/>
            </a:endParaRPr>
          </a:p>
        </p:txBody>
      </p:sp>
      <p:sp>
        <p:nvSpPr>
          <p:cNvPr id="97" name="Freeform: Shape 96">
            <a:extLst>
              <a:ext uri="{FF2B5EF4-FFF2-40B4-BE49-F238E27FC236}">
                <a16:creationId xmlns:a16="http://schemas.microsoft.com/office/drawing/2014/main" xmlns="" id="{79A54AB1-B64F-4843-BFAB-81CB74E66B6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20931529">
            <a:off x="752078" y="2218040"/>
            <a:ext cx="4418757" cy="4259609"/>
          </a:xfrm>
          <a:custGeom>
            <a:avLst/>
            <a:gdLst>
              <a:gd name="connsiteX0" fmla="*/ 404107 w 4507111"/>
              <a:gd name="connsiteY0" fmla="*/ 0 h 4344781"/>
              <a:gd name="connsiteX1" fmla="*/ 371857 w 4507111"/>
              <a:gd name="connsiteY1" fmla="*/ 117359 h 4344781"/>
              <a:gd name="connsiteX2" fmla="*/ 307833 w 4507111"/>
              <a:gd name="connsiteY2" fmla="*/ 632970 h 4344781"/>
              <a:gd name="connsiteX3" fmla="*/ 3569418 w 4507111"/>
              <a:gd name="connsiteY3" fmla="*/ 4141149 h 4344781"/>
              <a:gd name="connsiteX4" fmla="*/ 4440861 w 4507111"/>
              <a:gd name="connsiteY4" fmla="*/ 4332480 h 4344781"/>
              <a:gd name="connsiteX5" fmla="*/ 4507111 w 4507111"/>
              <a:gd name="connsiteY5" fmla="*/ 4341752 h 4344781"/>
              <a:gd name="connsiteX6" fmla="*/ 4296045 w 4507111"/>
              <a:gd name="connsiteY6" fmla="*/ 4344781 h 4344781"/>
              <a:gd name="connsiteX7" fmla="*/ 3749565 w 4507111"/>
              <a:gd name="connsiteY7" fmla="*/ 4321853 h 4344781"/>
              <a:gd name="connsiteX8" fmla="*/ 36764 w 4507111"/>
              <a:gd name="connsiteY8" fmla="*/ 1629794 h 4344781"/>
              <a:gd name="connsiteX9" fmla="*/ 300069 w 4507111"/>
              <a:gd name="connsiteY9" fmla="*/ 144750 h 43447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507111" h="4344781">
                <a:moveTo>
                  <a:pt x="404107" y="0"/>
                </a:moveTo>
                <a:lnTo>
                  <a:pt x="371857" y="117359"/>
                </a:lnTo>
                <a:cubicBezTo>
                  <a:pt x="333827" y="278567"/>
                  <a:pt x="311875" y="450459"/>
                  <a:pt x="307833" y="632970"/>
                </a:cubicBezTo>
                <a:cubicBezTo>
                  <a:pt x="264711" y="2579752"/>
                  <a:pt x="2253987" y="3769243"/>
                  <a:pt x="3569418" y="4141149"/>
                </a:cubicBezTo>
                <a:cubicBezTo>
                  <a:pt x="3816061" y="4210881"/>
                  <a:pt x="4114807" y="4279754"/>
                  <a:pt x="4440861" y="4332480"/>
                </a:cubicBezTo>
                <a:lnTo>
                  <a:pt x="4507111" y="4341752"/>
                </a:lnTo>
                <a:lnTo>
                  <a:pt x="4296045" y="4344781"/>
                </a:lnTo>
                <a:cubicBezTo>
                  <a:pt x="4097363" y="4343711"/>
                  <a:pt x="3912623" y="4335104"/>
                  <a:pt x="3749565" y="4321853"/>
                </a:cubicBezTo>
                <a:cubicBezTo>
                  <a:pt x="2445102" y="4215850"/>
                  <a:pt x="356405" y="3466499"/>
                  <a:pt x="36764" y="1629794"/>
                </a:cubicBezTo>
                <a:cubicBezTo>
                  <a:pt x="-63123" y="1055823"/>
                  <a:pt x="45741" y="555869"/>
                  <a:pt x="300069" y="144750"/>
                </a:cubicBezTo>
                <a:close/>
              </a:path>
            </a:pathLst>
          </a:custGeom>
          <a:solidFill>
            <a:schemeClr val="tx1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ndara" panose="020E0502030303020204" pitchFamily="34" charset="0"/>
            </a:endParaRPr>
          </a:p>
        </p:txBody>
      </p:sp>
      <p:pic>
        <p:nvPicPr>
          <p:cNvPr id="1026" name="Picture 2" descr="Beautiful shot of an orange tulip on a black background Free Photo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95" r="1" b="1"/>
          <a:stretch/>
        </p:blipFill>
        <p:spPr bwMode="auto">
          <a:xfrm>
            <a:off x="921910" y="465243"/>
            <a:ext cx="7761924" cy="5343065"/>
          </a:xfrm>
          <a:custGeom>
            <a:avLst/>
            <a:gdLst/>
            <a:ahLst/>
            <a:cxnLst/>
            <a:rect l="l" t="t" r="r" b="b"/>
            <a:pathLst>
              <a:path w="7761924" h="5343065">
                <a:moveTo>
                  <a:pt x="3025687" y="76"/>
                </a:moveTo>
                <a:cubicBezTo>
                  <a:pt x="3140786" y="756"/>
                  <a:pt x="3256631" y="6055"/>
                  <a:pt x="3372722" y="16088"/>
                </a:cubicBezTo>
                <a:cubicBezTo>
                  <a:pt x="5230178" y="176616"/>
                  <a:pt x="7761924" y="1424594"/>
                  <a:pt x="7761924" y="3316816"/>
                </a:cubicBezTo>
                <a:cubicBezTo>
                  <a:pt x="7646022" y="5237647"/>
                  <a:pt x="4988715" y="5423921"/>
                  <a:pt x="3701109" y="5320611"/>
                </a:cubicBezTo>
                <a:cubicBezTo>
                  <a:pt x="2413504" y="5217301"/>
                  <a:pt x="351800" y="4486992"/>
                  <a:pt x="36290" y="2696959"/>
                </a:cubicBezTo>
                <a:cubicBezTo>
                  <a:pt x="-259500" y="1018804"/>
                  <a:pt x="1299198" y="-10133"/>
                  <a:pt x="3025687" y="76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514484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xmlns="" id="{FD8F1113-2E3C-46E3-B54F-B7F421EEFD1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xmlns="" id="{465DDECC-A11E-434E-87B2-8997CD3832F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13" name="Freeform 5">
              <a:extLst>
                <a:ext uri="{FF2B5EF4-FFF2-40B4-BE49-F238E27FC236}">
                  <a16:creationId xmlns:a16="http://schemas.microsoft.com/office/drawing/2014/main" xmlns="" id="{B54A4D14-513F-4121-92D3-5CCB46896211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-329674" y="1298404"/>
              <a:ext cx="9702800" cy="5573512"/>
            </a:xfrm>
            <a:custGeom>
              <a:avLst/>
              <a:gdLst>
                <a:gd name="T0" fmla="*/ 1752 w 2038"/>
                <a:gd name="T1" fmla="*/ 1169 h 1169"/>
                <a:gd name="T2" fmla="*/ 1487 w 2038"/>
                <a:gd name="T3" fmla="*/ 334 h 1169"/>
                <a:gd name="T4" fmla="*/ 860 w 2038"/>
                <a:gd name="T5" fmla="*/ 22 h 1169"/>
                <a:gd name="T6" fmla="*/ 199 w 2038"/>
                <a:gd name="T7" fmla="*/ 318 h 1169"/>
                <a:gd name="T8" fmla="*/ 399 w 2038"/>
                <a:gd name="T9" fmla="*/ 1165 h 11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6">
              <a:extLst>
                <a:ext uri="{FF2B5EF4-FFF2-40B4-BE49-F238E27FC236}">
                  <a16:creationId xmlns:a16="http://schemas.microsoft.com/office/drawing/2014/main" xmlns="" id="{6C3411F1-AD17-499D-AFEF-2F300F6DF0F3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670451" y="2018236"/>
              <a:ext cx="7373938" cy="4848892"/>
            </a:xfrm>
            <a:custGeom>
              <a:avLst/>
              <a:gdLst>
                <a:gd name="T0" fmla="*/ 1025 w 1549"/>
                <a:gd name="T1" fmla="*/ 1016 h 1017"/>
                <a:gd name="T2" fmla="*/ 1443 w 1549"/>
                <a:gd name="T3" fmla="*/ 592 h 1017"/>
                <a:gd name="T4" fmla="*/ 782 w 1549"/>
                <a:gd name="T5" fmla="*/ 53 h 1017"/>
                <a:gd name="T6" fmla="*/ 150 w 1549"/>
                <a:gd name="T7" fmla="*/ 329 h 1017"/>
                <a:gd name="T8" fmla="*/ 477 w 1549"/>
                <a:gd name="T9" fmla="*/ 1017 h 10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" name="Freeform 7">
              <a:extLst>
                <a:ext uri="{FF2B5EF4-FFF2-40B4-BE49-F238E27FC236}">
                  <a16:creationId xmlns:a16="http://schemas.microsoft.com/office/drawing/2014/main" xmlns="" id="{60BF2CBE-B1E9-4C42-89DC-C35E4E651648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251351" y="1788400"/>
              <a:ext cx="8035925" cy="5083516"/>
            </a:xfrm>
            <a:custGeom>
              <a:avLst/>
              <a:gdLst>
                <a:gd name="T0" fmla="*/ 1302 w 1688"/>
                <a:gd name="T1" fmla="*/ 1066 h 1066"/>
                <a:gd name="T2" fmla="*/ 1613 w 1688"/>
                <a:gd name="T3" fmla="*/ 850 h 1066"/>
                <a:gd name="T4" fmla="*/ 1517 w 1688"/>
                <a:gd name="T5" fmla="*/ 471 h 1066"/>
                <a:gd name="T6" fmla="*/ 798 w 1688"/>
                <a:gd name="T7" fmla="*/ 28 h 1066"/>
                <a:gd name="T8" fmla="*/ 181 w 1688"/>
                <a:gd name="T9" fmla="*/ 333 h 1066"/>
                <a:gd name="T10" fmla="*/ 420 w 1688"/>
                <a:gd name="T11" fmla="*/ 1066 h 10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" name="Freeform 8">
              <a:extLst>
                <a:ext uri="{FF2B5EF4-FFF2-40B4-BE49-F238E27FC236}">
                  <a16:creationId xmlns:a16="http://schemas.microsoft.com/office/drawing/2014/main" xmlns="" id="{72C95A87-DCDB-41C4-B774-744B3ECBE8C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-1061" y="549842"/>
              <a:ext cx="10334625" cy="6322075"/>
            </a:xfrm>
            <a:custGeom>
              <a:avLst/>
              <a:gdLst>
                <a:gd name="T0" fmla="*/ 1873 w 2171"/>
                <a:gd name="T1" fmla="*/ 1326 h 1326"/>
                <a:gd name="T2" fmla="*/ 1609 w 2171"/>
                <a:gd name="T3" fmla="*/ 473 h 1326"/>
                <a:gd name="T4" fmla="*/ 880 w 2171"/>
                <a:gd name="T5" fmla="*/ 63 h 1326"/>
                <a:gd name="T6" fmla="*/ 0 w 2171"/>
                <a:gd name="T7" fmla="*/ 423 h 13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9">
              <a:extLst>
                <a:ext uri="{FF2B5EF4-FFF2-40B4-BE49-F238E27FC236}">
                  <a16:creationId xmlns:a16="http://schemas.microsoft.com/office/drawing/2014/main" xmlns="" id="{BCB97515-32FF-43A6-A51C-B140193ABB66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3701" y="6186246"/>
              <a:ext cx="504825" cy="681527"/>
            </a:xfrm>
            <a:custGeom>
              <a:avLst/>
              <a:gdLst>
                <a:gd name="T0" fmla="*/ 0 w 106"/>
                <a:gd name="T1" fmla="*/ 0 h 143"/>
                <a:gd name="T2" fmla="*/ 106 w 106"/>
                <a:gd name="T3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0">
              <a:extLst>
                <a:ext uri="{FF2B5EF4-FFF2-40B4-BE49-F238E27FC236}">
                  <a16:creationId xmlns:a16="http://schemas.microsoft.com/office/drawing/2014/main" xmlns="" id="{9C6379D3-7045-4B76-9409-6D23D753D054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-1061" y="-51881"/>
              <a:ext cx="11091863" cy="6923796"/>
            </a:xfrm>
            <a:custGeom>
              <a:avLst/>
              <a:gdLst>
                <a:gd name="T0" fmla="*/ 2046 w 2330"/>
                <a:gd name="T1" fmla="*/ 1452 h 1452"/>
                <a:gd name="T2" fmla="*/ 1813 w 2330"/>
                <a:gd name="T3" fmla="*/ 601 h 1452"/>
                <a:gd name="T4" fmla="*/ 956 w 2330"/>
                <a:gd name="T5" fmla="*/ 97 h 1452"/>
                <a:gd name="T6" fmla="*/ 0 w 2330"/>
                <a:gd name="T7" fmla="*/ 366 h 14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11">
              <a:extLst>
                <a:ext uri="{FF2B5EF4-FFF2-40B4-BE49-F238E27FC236}">
                  <a16:creationId xmlns:a16="http://schemas.microsoft.com/office/drawing/2014/main" xmlns="" id="{7C324CDD-B30F-47DD-8627-E2171D5E8399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5426601" y="5579"/>
              <a:ext cx="5788025" cy="6847184"/>
            </a:xfrm>
            <a:custGeom>
              <a:avLst/>
              <a:gdLst>
                <a:gd name="T0" fmla="*/ 1094 w 1216"/>
                <a:gd name="T1" fmla="*/ 1436 h 1436"/>
                <a:gd name="T2" fmla="*/ 709 w 1216"/>
                <a:gd name="T3" fmla="*/ 551 h 1436"/>
                <a:gd name="T4" fmla="*/ 0 w 1216"/>
                <a:gd name="T5" fmla="*/ 0 h 14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12">
              <a:extLst>
                <a:ext uri="{FF2B5EF4-FFF2-40B4-BE49-F238E27FC236}">
                  <a16:creationId xmlns:a16="http://schemas.microsoft.com/office/drawing/2014/main" xmlns="" id="{61B1C1DE-4201-4989-BE65-41ADC2472550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-1061" y="5579"/>
              <a:ext cx="1057275" cy="614491"/>
            </a:xfrm>
            <a:custGeom>
              <a:avLst/>
              <a:gdLst>
                <a:gd name="T0" fmla="*/ 222 w 222"/>
                <a:gd name="T1" fmla="*/ 0 h 129"/>
                <a:gd name="T2" fmla="*/ 0 w 222"/>
                <a:gd name="T3" fmla="*/ 129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" name="Freeform 13">
              <a:extLst>
                <a:ext uri="{FF2B5EF4-FFF2-40B4-BE49-F238E27FC236}">
                  <a16:creationId xmlns:a16="http://schemas.microsoft.com/office/drawing/2014/main" xmlns="" id="{0A9092BE-A36C-4833-8E71-2850F4AF7C3F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5821889" y="5579"/>
              <a:ext cx="5588000" cy="6866337"/>
            </a:xfrm>
            <a:custGeom>
              <a:avLst/>
              <a:gdLst>
                <a:gd name="T0" fmla="*/ 1067 w 1174"/>
                <a:gd name="T1" fmla="*/ 1440 h 1440"/>
                <a:gd name="T2" fmla="*/ 698 w 1174"/>
                <a:gd name="T3" fmla="*/ 577 h 1440"/>
                <a:gd name="T4" fmla="*/ 0 w 1174"/>
                <a:gd name="T5" fmla="*/ 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" name="Freeform 14">
              <a:extLst>
                <a:ext uri="{FF2B5EF4-FFF2-40B4-BE49-F238E27FC236}">
                  <a16:creationId xmlns:a16="http://schemas.microsoft.com/office/drawing/2014/main" xmlns="" id="{806398CC-D327-4E06-838C-31119BD56F81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3701" y="790"/>
              <a:ext cx="595313" cy="352734"/>
            </a:xfrm>
            <a:custGeom>
              <a:avLst/>
              <a:gdLst>
                <a:gd name="T0" fmla="*/ 125 w 125"/>
                <a:gd name="T1" fmla="*/ 0 h 74"/>
                <a:gd name="T2" fmla="*/ 0 w 125"/>
                <a:gd name="T3" fmla="*/ 74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" name="Freeform 15">
              <a:extLst>
                <a:ext uri="{FF2B5EF4-FFF2-40B4-BE49-F238E27FC236}">
                  <a16:creationId xmlns:a16="http://schemas.microsoft.com/office/drawing/2014/main" xmlns="" id="{1E3F0C5B-76A9-4A8F-A1CB-35C0DE83A830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6012389" y="5579"/>
              <a:ext cx="5497513" cy="6866337"/>
            </a:xfrm>
            <a:custGeom>
              <a:avLst/>
              <a:gdLst>
                <a:gd name="T0" fmla="*/ 1056 w 1155"/>
                <a:gd name="T1" fmla="*/ 1440 h 1440"/>
                <a:gd name="T2" fmla="*/ 686 w 1155"/>
                <a:gd name="T3" fmla="*/ 580 h 1440"/>
                <a:gd name="T4" fmla="*/ 0 w 1155"/>
                <a:gd name="T5" fmla="*/ 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" name="Freeform 16">
              <a:extLst>
                <a:ext uri="{FF2B5EF4-FFF2-40B4-BE49-F238E27FC236}">
                  <a16:creationId xmlns:a16="http://schemas.microsoft.com/office/drawing/2014/main" xmlns="" id="{70A741CC-E736-448A-A94E-5C8BB9711DCD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-1061" y="5579"/>
              <a:ext cx="357188" cy="213875"/>
            </a:xfrm>
            <a:custGeom>
              <a:avLst/>
              <a:gdLst>
                <a:gd name="T0" fmla="*/ 75 w 75"/>
                <a:gd name="T1" fmla="*/ 0 h 45"/>
                <a:gd name="T2" fmla="*/ 0 w 75"/>
                <a:gd name="T3" fmla="*/ 45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" name="Freeform 17">
              <a:extLst>
                <a:ext uri="{FF2B5EF4-FFF2-40B4-BE49-F238E27FC236}">
                  <a16:creationId xmlns:a16="http://schemas.microsoft.com/office/drawing/2014/main" xmlns="" id="{202722D1-549B-407E-BF75-2A1E8DB5BAD2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6210826" y="790"/>
              <a:ext cx="5522913" cy="6871126"/>
            </a:xfrm>
            <a:custGeom>
              <a:avLst/>
              <a:gdLst>
                <a:gd name="T0" fmla="*/ 1053 w 1160"/>
                <a:gd name="T1" fmla="*/ 1441 h 1441"/>
                <a:gd name="T2" fmla="*/ 705 w 1160"/>
                <a:gd name="T3" fmla="*/ 599 h 1441"/>
                <a:gd name="T4" fmla="*/ 0 w 1160"/>
                <a:gd name="T5" fmla="*/ 0 h 14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>
              <a:extLst>
                <a:ext uri="{FF2B5EF4-FFF2-40B4-BE49-F238E27FC236}">
                  <a16:creationId xmlns:a16="http://schemas.microsoft.com/office/drawing/2014/main" xmlns="" id="{5CA8D742-18BD-41B5-9C00-FCFFAED2575E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6463239" y="5579"/>
              <a:ext cx="5413375" cy="6866337"/>
            </a:xfrm>
            <a:custGeom>
              <a:avLst/>
              <a:gdLst>
                <a:gd name="T0" fmla="*/ 1040 w 1137"/>
                <a:gd name="T1" fmla="*/ 1440 h 1440"/>
                <a:gd name="T2" fmla="*/ 698 w 1137"/>
                <a:gd name="T3" fmla="*/ 611 h 1440"/>
                <a:gd name="T4" fmla="*/ 0 w 1137"/>
                <a:gd name="T5" fmla="*/ 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19">
              <a:extLst>
                <a:ext uri="{FF2B5EF4-FFF2-40B4-BE49-F238E27FC236}">
                  <a16:creationId xmlns:a16="http://schemas.microsoft.com/office/drawing/2014/main" xmlns="" id="{8BF81081-4C33-488E-A37E-B95567D0BFA1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6877576" y="5579"/>
              <a:ext cx="5037138" cy="6861550"/>
            </a:xfrm>
            <a:custGeom>
              <a:avLst/>
              <a:gdLst>
                <a:gd name="T0" fmla="*/ 1011 w 1058"/>
                <a:gd name="T1" fmla="*/ 1439 h 1439"/>
                <a:gd name="T2" fmla="*/ 648 w 1058"/>
                <a:gd name="T3" fmla="*/ 617 h 1439"/>
                <a:gd name="T4" fmla="*/ 0 w 1058"/>
                <a:gd name="T5" fmla="*/ 0 h 1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0">
              <a:extLst>
                <a:ext uri="{FF2B5EF4-FFF2-40B4-BE49-F238E27FC236}">
                  <a16:creationId xmlns:a16="http://schemas.microsoft.com/office/drawing/2014/main" xmlns="" id="{462F0DE0-CEBA-420B-8032-FB60893B8E16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8768289" y="5579"/>
              <a:ext cx="3417888" cy="2742066"/>
            </a:xfrm>
            <a:custGeom>
              <a:avLst/>
              <a:gdLst>
                <a:gd name="T0" fmla="*/ 718 w 718"/>
                <a:gd name="T1" fmla="*/ 575 h 575"/>
                <a:gd name="T2" fmla="*/ 0 w 718"/>
                <a:gd name="T3" fmla="*/ 0 h 5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" name="Freeform 21">
              <a:extLst>
                <a:ext uri="{FF2B5EF4-FFF2-40B4-BE49-F238E27FC236}">
                  <a16:creationId xmlns:a16="http://schemas.microsoft.com/office/drawing/2014/main" xmlns="" id="{79C8D19E-E3D6-45A6-BCA2-5918A37D7ACC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9235014" y="10367"/>
              <a:ext cx="2951163" cy="2555325"/>
            </a:xfrm>
            <a:custGeom>
              <a:avLst/>
              <a:gdLst>
                <a:gd name="T0" fmla="*/ 620 w 620"/>
                <a:gd name="T1" fmla="*/ 536 h 536"/>
                <a:gd name="T2" fmla="*/ 0 w 620"/>
                <a:gd name="T3" fmla="*/ 0 h 5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" name="Freeform 22">
              <a:extLst>
                <a:ext uri="{FF2B5EF4-FFF2-40B4-BE49-F238E27FC236}">
                  <a16:creationId xmlns:a16="http://schemas.microsoft.com/office/drawing/2014/main" xmlns="" id="{43280283-E04A-43CA-BFA1-F285486A2F00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10020826" y="5579"/>
              <a:ext cx="2165350" cy="1358265"/>
            </a:xfrm>
            <a:custGeom>
              <a:avLst/>
              <a:gdLst>
                <a:gd name="T0" fmla="*/ 0 w 455"/>
                <a:gd name="T1" fmla="*/ 0 h 285"/>
                <a:gd name="T2" fmla="*/ 455 w 455"/>
                <a:gd name="T3" fmla="*/ 285 h 2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" name="Freeform 23">
              <a:extLst>
                <a:ext uri="{FF2B5EF4-FFF2-40B4-BE49-F238E27FC236}">
                  <a16:creationId xmlns:a16="http://schemas.microsoft.com/office/drawing/2014/main" xmlns="" id="{38328CB6-0FC5-4AEA-BC7E-489267CB6F19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11290826" y="5579"/>
              <a:ext cx="895350" cy="534687"/>
            </a:xfrm>
            <a:custGeom>
              <a:avLst/>
              <a:gdLst>
                <a:gd name="T0" fmla="*/ 0 w 188"/>
                <a:gd name="T1" fmla="*/ 0 h 112"/>
                <a:gd name="T2" fmla="*/ 188 w 188"/>
                <a:gd name="T3" fmla="*/ 112 h 1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07178" y="5165488"/>
            <a:ext cx="8081960" cy="522636"/>
          </a:xfrm>
        </p:spPr>
        <p:txBody>
          <a:bodyPr>
            <a:noAutofit/>
          </a:bodyPr>
          <a:lstStyle/>
          <a:p>
            <a:r>
              <a:rPr lang="hu-HU" sz="5400" b="1" dirty="0">
                <a:latin typeface="Candara" panose="020E0502030303020204" pitchFamily="34" charset="0"/>
              </a:rPr>
              <a:t>Országok és nemzetiségek</a:t>
            </a:r>
            <a:endParaRPr lang="tr-TR" sz="5400" b="1" dirty="0">
              <a:latin typeface="Candara" panose="020E0502030303020204" pitchFamily="34" charset="0"/>
            </a:endParaRPr>
          </a:p>
        </p:txBody>
      </p:sp>
      <p:sp>
        <p:nvSpPr>
          <p:cNvPr id="33" name="Isosceles Triangle 39">
            <a:extLst>
              <a:ext uri="{FF2B5EF4-FFF2-40B4-BE49-F238E27FC236}">
                <a16:creationId xmlns:a16="http://schemas.microsoft.com/office/drawing/2014/main" xmlns="" id="{4F37E7FB-7372-47E3-914E-7CF7E94B1C4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0800000">
            <a:off x="5892384" y="4386808"/>
            <a:ext cx="407233" cy="351063"/>
          </a:xfrm>
          <a:prstGeom prst="triangl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xmlns="" id="{16E168E2-3256-43A5-9298-9E5A6AE8F73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3052847" y="954593"/>
            <a:ext cx="6086306" cy="3432215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84901647"/>
              </p:ext>
            </p:extLst>
          </p:nvPr>
        </p:nvGraphicFramePr>
        <p:xfrm>
          <a:off x="3757764" y="1120792"/>
          <a:ext cx="4676473" cy="3099816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2351102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325371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387477">
                <a:tc>
                  <a:txBody>
                    <a:bodyPr/>
                    <a:lstStyle/>
                    <a:p>
                      <a:pPr algn="ctr"/>
                      <a:r>
                        <a:rPr lang="hu-HU" sz="2000" dirty="0"/>
                        <a:t>Ország</a:t>
                      </a:r>
                      <a:endParaRPr lang="tr-TR" sz="2000" b="0" dirty="0">
                        <a:latin typeface="Candara" panose="020E0502030303020204" pitchFamily="34" charset="0"/>
                      </a:endParaRPr>
                    </a:p>
                  </a:txBody>
                  <a:tcPr marL="60543" marR="60543" marT="30272" marB="3027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2000"/>
                        <a:t>Nemzetiség</a:t>
                      </a:r>
                      <a:endParaRPr lang="tr-TR" sz="2000" b="0">
                        <a:latin typeface="Candara" panose="020E0502030303020204" pitchFamily="34" charset="0"/>
                      </a:endParaRPr>
                    </a:p>
                  </a:txBody>
                  <a:tcPr marL="60543" marR="60543" marT="30272" marB="30272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87477">
                <a:tc>
                  <a:txBody>
                    <a:bodyPr/>
                    <a:lstStyle/>
                    <a:p>
                      <a:pPr algn="ctr"/>
                      <a:r>
                        <a:rPr lang="hu-HU" sz="2000"/>
                        <a:t>Törökország</a:t>
                      </a:r>
                      <a:endParaRPr lang="tr-TR" sz="2000">
                        <a:latin typeface="Candara" panose="020E0502030303020204" pitchFamily="34" charset="0"/>
                      </a:endParaRPr>
                    </a:p>
                  </a:txBody>
                  <a:tcPr marL="60543" marR="60543" marT="30272" marB="30272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2000" u="sng" dirty="0"/>
                        <a:t>t</a:t>
                      </a:r>
                      <a:r>
                        <a:rPr lang="hu-HU" sz="2000" dirty="0"/>
                        <a:t>örök</a:t>
                      </a:r>
                      <a:endParaRPr lang="tr-TR" sz="2000" dirty="0">
                        <a:latin typeface="Candara" panose="020E0502030303020204" pitchFamily="34" charset="0"/>
                      </a:endParaRPr>
                    </a:p>
                  </a:txBody>
                  <a:tcPr marL="60543" marR="60543" marT="30272" marB="30272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87477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sz="2000" kern="1200"/>
                        <a:t>Magyarország</a:t>
                      </a:r>
                      <a:endParaRPr lang="tr-TR" sz="2000" kern="1200">
                        <a:solidFill>
                          <a:schemeClr val="dk1"/>
                        </a:solidFill>
                        <a:latin typeface="Candara" panose="020E0502030303020204" pitchFamily="34" charset="0"/>
                        <a:ea typeface="+mn-ea"/>
                        <a:cs typeface="+mn-cs"/>
                      </a:endParaRPr>
                    </a:p>
                  </a:txBody>
                  <a:tcPr marL="60543" marR="60543" marT="30272" marB="30272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2000" u="sng" dirty="0"/>
                        <a:t>m</a:t>
                      </a:r>
                      <a:r>
                        <a:rPr lang="hu-HU" sz="2000" dirty="0"/>
                        <a:t>agyar</a:t>
                      </a:r>
                      <a:endParaRPr lang="tr-TR" sz="2000" dirty="0">
                        <a:latin typeface="Candara" panose="020E0502030303020204" pitchFamily="34" charset="0"/>
                      </a:endParaRPr>
                    </a:p>
                  </a:txBody>
                  <a:tcPr marL="60543" marR="60543" marT="30272" marB="30272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87477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sz="2000" kern="1200"/>
                        <a:t>Németország</a:t>
                      </a:r>
                      <a:endParaRPr lang="tr-TR" sz="2000" kern="1200">
                        <a:solidFill>
                          <a:schemeClr val="dk1"/>
                        </a:solidFill>
                        <a:latin typeface="Candara" panose="020E0502030303020204" pitchFamily="34" charset="0"/>
                        <a:ea typeface="+mn-ea"/>
                        <a:cs typeface="+mn-cs"/>
                      </a:endParaRPr>
                    </a:p>
                  </a:txBody>
                  <a:tcPr marL="60543" marR="60543" marT="30272" marB="30272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2000" u="sng" dirty="0"/>
                        <a:t>n</a:t>
                      </a:r>
                      <a:r>
                        <a:rPr lang="hu-HU" sz="2000" dirty="0"/>
                        <a:t>émet</a:t>
                      </a:r>
                      <a:endParaRPr lang="tr-TR" sz="2000" dirty="0">
                        <a:latin typeface="Candara" panose="020E0502030303020204" pitchFamily="34" charset="0"/>
                      </a:endParaRPr>
                    </a:p>
                  </a:txBody>
                  <a:tcPr marL="60543" marR="60543" marT="30272" marB="30272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87477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sz="2000" kern="1200"/>
                        <a:t>Kína</a:t>
                      </a:r>
                      <a:endParaRPr lang="tr-TR" sz="2000" kern="1200">
                        <a:solidFill>
                          <a:schemeClr val="dk1"/>
                        </a:solidFill>
                        <a:latin typeface="Candara" panose="020E0502030303020204" pitchFamily="34" charset="0"/>
                        <a:ea typeface="+mn-ea"/>
                        <a:cs typeface="+mn-cs"/>
                      </a:endParaRPr>
                    </a:p>
                  </a:txBody>
                  <a:tcPr marL="60543" marR="60543" marT="30272" marB="30272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2000" i="0" u="sng" dirty="0"/>
                        <a:t>k</a:t>
                      </a:r>
                      <a:r>
                        <a:rPr lang="hu-HU" sz="2000" dirty="0"/>
                        <a:t>ínai</a:t>
                      </a:r>
                      <a:endParaRPr lang="tr-TR" sz="2000" dirty="0">
                        <a:latin typeface="Candara" panose="020E0502030303020204" pitchFamily="34" charset="0"/>
                      </a:endParaRPr>
                    </a:p>
                  </a:txBody>
                  <a:tcPr marL="60543" marR="60543" marT="30272" marB="30272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87477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sz="2000" kern="1200"/>
                        <a:t>Amerika</a:t>
                      </a:r>
                      <a:endParaRPr lang="tr-TR" sz="2000" kern="1200">
                        <a:solidFill>
                          <a:schemeClr val="dk1"/>
                        </a:solidFill>
                        <a:latin typeface="Candara" panose="020E0502030303020204" pitchFamily="34" charset="0"/>
                        <a:ea typeface="+mn-ea"/>
                        <a:cs typeface="+mn-cs"/>
                      </a:endParaRPr>
                    </a:p>
                  </a:txBody>
                  <a:tcPr marL="60543" marR="60543" marT="30272" marB="30272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2000" u="sng" dirty="0"/>
                        <a:t>a</a:t>
                      </a:r>
                      <a:r>
                        <a:rPr lang="hu-HU" sz="2000" dirty="0"/>
                        <a:t>merikai</a:t>
                      </a:r>
                      <a:endParaRPr lang="tr-TR" sz="2000" dirty="0">
                        <a:latin typeface="Candara" panose="020E0502030303020204" pitchFamily="34" charset="0"/>
                      </a:endParaRPr>
                    </a:p>
                  </a:txBody>
                  <a:tcPr marL="60543" marR="60543" marT="30272" marB="30272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387477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sz="2000" kern="1200"/>
                        <a:t>Portugália</a:t>
                      </a:r>
                      <a:endParaRPr lang="tr-TR" sz="2000" kern="1200">
                        <a:solidFill>
                          <a:schemeClr val="dk1"/>
                        </a:solidFill>
                        <a:latin typeface="Candara" panose="020E0502030303020204" pitchFamily="34" charset="0"/>
                        <a:ea typeface="+mn-ea"/>
                        <a:cs typeface="+mn-cs"/>
                      </a:endParaRPr>
                    </a:p>
                  </a:txBody>
                  <a:tcPr marL="60543" marR="60543" marT="30272" marB="30272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2000" u="sng" dirty="0"/>
                        <a:t>p</a:t>
                      </a:r>
                      <a:r>
                        <a:rPr lang="hu-HU" sz="2000" dirty="0"/>
                        <a:t>ortugál</a:t>
                      </a:r>
                      <a:endParaRPr lang="tr-TR" sz="2000" dirty="0">
                        <a:latin typeface="Candara" panose="020E0502030303020204" pitchFamily="34" charset="0"/>
                      </a:endParaRPr>
                    </a:p>
                  </a:txBody>
                  <a:tcPr marL="60543" marR="60543" marT="30272" marB="30272">
                    <a:solidFill>
                      <a:schemeClr val="accent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387477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sz="2000"/>
                        <a:t>Anglia</a:t>
                      </a:r>
                      <a:endParaRPr lang="tr-TR" sz="2000" b="0">
                        <a:latin typeface="Candara" panose="020E0502030303020204" pitchFamily="34" charset="0"/>
                      </a:endParaRPr>
                    </a:p>
                  </a:txBody>
                  <a:tcPr marL="60543" marR="60543" marT="30272" marB="30272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2000" u="sng" dirty="0"/>
                        <a:t>a</a:t>
                      </a:r>
                      <a:r>
                        <a:rPr lang="hu-HU" sz="2000" dirty="0"/>
                        <a:t>ngol (!)</a:t>
                      </a:r>
                      <a:endParaRPr lang="tr-TR" sz="2000" dirty="0">
                        <a:latin typeface="Candara" panose="020E0502030303020204" pitchFamily="34" charset="0"/>
                      </a:endParaRPr>
                    </a:p>
                  </a:txBody>
                  <a:tcPr marL="60543" marR="60543" marT="30272" marB="30272">
                    <a:solidFill>
                      <a:schemeClr val="accent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336369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Freeform 5">
            <a:extLst>
              <a:ext uri="{FF2B5EF4-FFF2-40B4-BE49-F238E27FC236}">
                <a16:creationId xmlns:a16="http://schemas.microsoft.com/office/drawing/2014/main" xmlns="" id="{07322A9E-F1EC-405E-8971-BA906EFFCCB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 bwMode="auto">
          <a:xfrm>
            <a:off x="-329674" y="1290909"/>
            <a:ext cx="9702800" cy="5573512"/>
          </a:xfrm>
          <a:custGeom>
            <a:avLst/>
            <a:gdLst>
              <a:gd name="T0" fmla="*/ 1752 w 2038"/>
              <a:gd name="T1" fmla="*/ 1169 h 1169"/>
              <a:gd name="T2" fmla="*/ 1487 w 2038"/>
              <a:gd name="T3" fmla="*/ 334 h 1169"/>
              <a:gd name="T4" fmla="*/ 860 w 2038"/>
              <a:gd name="T5" fmla="*/ 22 h 1169"/>
              <a:gd name="T6" fmla="*/ 199 w 2038"/>
              <a:gd name="T7" fmla="*/ 318 h 1169"/>
              <a:gd name="T8" fmla="*/ 399 w 2038"/>
              <a:gd name="T9" fmla="*/ 1165 h 11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038" h="1169">
                <a:moveTo>
                  <a:pt x="1752" y="1169"/>
                </a:moveTo>
                <a:cubicBezTo>
                  <a:pt x="2038" y="928"/>
                  <a:pt x="1673" y="513"/>
                  <a:pt x="1487" y="334"/>
                </a:cubicBezTo>
                <a:cubicBezTo>
                  <a:pt x="1316" y="170"/>
                  <a:pt x="1099" y="43"/>
                  <a:pt x="860" y="22"/>
                </a:cubicBezTo>
                <a:cubicBezTo>
                  <a:pt x="621" y="0"/>
                  <a:pt x="341" y="128"/>
                  <a:pt x="199" y="318"/>
                </a:cubicBezTo>
                <a:cubicBezTo>
                  <a:pt x="0" y="586"/>
                  <a:pt x="184" y="965"/>
                  <a:pt x="399" y="1165"/>
                </a:cubicBezTo>
              </a:path>
            </a:pathLst>
          </a:custGeom>
          <a:noFill/>
          <a:ln w="9525" cap="flat">
            <a:solidFill>
              <a:schemeClr val="tx1">
                <a:alpha val="20000"/>
              </a:schemeClr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" name="Freeform 6">
            <a:extLst>
              <a:ext uri="{FF2B5EF4-FFF2-40B4-BE49-F238E27FC236}">
                <a16:creationId xmlns:a16="http://schemas.microsoft.com/office/drawing/2014/main" xmlns="" id="{A5704422-1118-4FD1-95AD-29A064EB80D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 bwMode="auto">
          <a:xfrm>
            <a:off x="670451" y="2010741"/>
            <a:ext cx="7373938" cy="4848892"/>
          </a:xfrm>
          <a:custGeom>
            <a:avLst/>
            <a:gdLst>
              <a:gd name="T0" fmla="*/ 1025 w 1549"/>
              <a:gd name="T1" fmla="*/ 1016 h 1017"/>
              <a:gd name="T2" fmla="*/ 1443 w 1549"/>
              <a:gd name="T3" fmla="*/ 592 h 1017"/>
              <a:gd name="T4" fmla="*/ 782 w 1549"/>
              <a:gd name="T5" fmla="*/ 53 h 1017"/>
              <a:gd name="T6" fmla="*/ 150 w 1549"/>
              <a:gd name="T7" fmla="*/ 329 h 1017"/>
              <a:gd name="T8" fmla="*/ 477 w 1549"/>
              <a:gd name="T9" fmla="*/ 1017 h 101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549" h="1017">
                <a:moveTo>
                  <a:pt x="1025" y="1016"/>
                </a:moveTo>
                <a:cubicBezTo>
                  <a:pt x="1223" y="971"/>
                  <a:pt x="1549" y="857"/>
                  <a:pt x="1443" y="592"/>
                </a:cubicBezTo>
                <a:cubicBezTo>
                  <a:pt x="1344" y="344"/>
                  <a:pt x="1041" y="111"/>
                  <a:pt x="782" y="53"/>
                </a:cubicBezTo>
                <a:cubicBezTo>
                  <a:pt x="545" y="0"/>
                  <a:pt x="275" y="117"/>
                  <a:pt x="150" y="329"/>
                </a:cubicBezTo>
                <a:cubicBezTo>
                  <a:pt x="0" y="584"/>
                  <a:pt x="243" y="911"/>
                  <a:pt x="477" y="1017"/>
                </a:cubicBezTo>
              </a:path>
            </a:pathLst>
          </a:custGeom>
          <a:noFill/>
          <a:ln w="9525" cap="flat">
            <a:solidFill>
              <a:schemeClr val="tx1">
                <a:alpha val="20000"/>
              </a:schemeClr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" name="Freeform 7">
            <a:extLst>
              <a:ext uri="{FF2B5EF4-FFF2-40B4-BE49-F238E27FC236}">
                <a16:creationId xmlns:a16="http://schemas.microsoft.com/office/drawing/2014/main" xmlns="" id="{A88B2AAA-B805-498E-A9E6-98B88585549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 bwMode="auto">
          <a:xfrm>
            <a:off x="251351" y="1780905"/>
            <a:ext cx="8035925" cy="5083516"/>
          </a:xfrm>
          <a:custGeom>
            <a:avLst/>
            <a:gdLst>
              <a:gd name="T0" fmla="*/ 1302 w 1688"/>
              <a:gd name="T1" fmla="*/ 1066 h 1066"/>
              <a:gd name="T2" fmla="*/ 1613 w 1688"/>
              <a:gd name="T3" fmla="*/ 850 h 1066"/>
              <a:gd name="T4" fmla="*/ 1517 w 1688"/>
              <a:gd name="T5" fmla="*/ 471 h 1066"/>
              <a:gd name="T6" fmla="*/ 798 w 1688"/>
              <a:gd name="T7" fmla="*/ 28 h 1066"/>
              <a:gd name="T8" fmla="*/ 181 w 1688"/>
              <a:gd name="T9" fmla="*/ 333 h 1066"/>
              <a:gd name="T10" fmla="*/ 420 w 1688"/>
              <a:gd name="T11" fmla="*/ 1066 h 106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1688" h="1066">
                <a:moveTo>
                  <a:pt x="1302" y="1066"/>
                </a:moveTo>
                <a:cubicBezTo>
                  <a:pt x="1416" y="1024"/>
                  <a:pt x="1551" y="962"/>
                  <a:pt x="1613" y="850"/>
                </a:cubicBezTo>
                <a:cubicBezTo>
                  <a:pt x="1688" y="715"/>
                  <a:pt x="1606" y="575"/>
                  <a:pt x="1517" y="471"/>
                </a:cubicBezTo>
                <a:cubicBezTo>
                  <a:pt x="1336" y="258"/>
                  <a:pt x="1084" y="62"/>
                  <a:pt x="798" y="28"/>
                </a:cubicBezTo>
                <a:cubicBezTo>
                  <a:pt x="559" y="0"/>
                  <a:pt x="317" y="138"/>
                  <a:pt x="181" y="333"/>
                </a:cubicBezTo>
                <a:cubicBezTo>
                  <a:pt x="0" y="592"/>
                  <a:pt x="191" y="907"/>
                  <a:pt x="420" y="1066"/>
                </a:cubicBezTo>
              </a:path>
            </a:pathLst>
          </a:custGeom>
          <a:noFill/>
          <a:ln w="9525" cap="flat">
            <a:solidFill>
              <a:schemeClr val="tx1">
                <a:alpha val="20000"/>
              </a:schemeClr>
            </a:solidFill>
            <a:prstDash val="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" name="Freeform 8">
            <a:extLst>
              <a:ext uri="{FF2B5EF4-FFF2-40B4-BE49-F238E27FC236}">
                <a16:creationId xmlns:a16="http://schemas.microsoft.com/office/drawing/2014/main" xmlns="" id="{9B8051E0-19D7-43E1-BFD9-E6DBFEB3A3F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 bwMode="auto">
          <a:xfrm>
            <a:off x="-1061" y="542347"/>
            <a:ext cx="10334625" cy="6322075"/>
          </a:xfrm>
          <a:custGeom>
            <a:avLst/>
            <a:gdLst>
              <a:gd name="T0" fmla="*/ 1873 w 2171"/>
              <a:gd name="T1" fmla="*/ 1326 h 1326"/>
              <a:gd name="T2" fmla="*/ 1609 w 2171"/>
              <a:gd name="T3" fmla="*/ 473 h 1326"/>
              <a:gd name="T4" fmla="*/ 880 w 2171"/>
              <a:gd name="T5" fmla="*/ 63 h 1326"/>
              <a:gd name="T6" fmla="*/ 0 w 2171"/>
              <a:gd name="T7" fmla="*/ 423 h 132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71" h="1326">
                <a:moveTo>
                  <a:pt x="1873" y="1326"/>
                </a:moveTo>
                <a:cubicBezTo>
                  <a:pt x="2171" y="1045"/>
                  <a:pt x="1825" y="678"/>
                  <a:pt x="1609" y="473"/>
                </a:cubicBezTo>
                <a:cubicBezTo>
                  <a:pt x="1406" y="281"/>
                  <a:pt x="1159" y="116"/>
                  <a:pt x="880" y="63"/>
                </a:cubicBezTo>
                <a:cubicBezTo>
                  <a:pt x="545" y="0"/>
                  <a:pt x="214" y="161"/>
                  <a:pt x="0" y="423"/>
                </a:cubicBezTo>
              </a:path>
            </a:pathLst>
          </a:custGeom>
          <a:noFill/>
          <a:ln w="9525" cap="flat">
            <a:solidFill>
              <a:schemeClr val="tx1">
                <a:alpha val="20000"/>
              </a:schemeClr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" name="Freeform 9">
            <a:extLst>
              <a:ext uri="{FF2B5EF4-FFF2-40B4-BE49-F238E27FC236}">
                <a16:creationId xmlns:a16="http://schemas.microsoft.com/office/drawing/2014/main" xmlns="" id="{4EDB2B02-86A2-46F5-A4BE-B7D9B10411D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 bwMode="auto">
          <a:xfrm>
            <a:off x="3701" y="6178751"/>
            <a:ext cx="504825" cy="681527"/>
          </a:xfrm>
          <a:custGeom>
            <a:avLst/>
            <a:gdLst>
              <a:gd name="T0" fmla="*/ 0 w 106"/>
              <a:gd name="T1" fmla="*/ 0 h 143"/>
              <a:gd name="T2" fmla="*/ 106 w 106"/>
              <a:gd name="T3" fmla="*/ 143 h 143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106" h="143">
                <a:moveTo>
                  <a:pt x="0" y="0"/>
                </a:moveTo>
                <a:cubicBezTo>
                  <a:pt x="35" y="54"/>
                  <a:pt x="70" y="101"/>
                  <a:pt x="106" y="143"/>
                </a:cubicBezTo>
              </a:path>
            </a:pathLst>
          </a:custGeom>
          <a:noFill/>
          <a:ln w="4763" cap="flat">
            <a:solidFill>
              <a:schemeClr val="tx1">
                <a:alpha val="20000"/>
              </a:schemeClr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4" name="Freeform 10">
            <a:extLst>
              <a:ext uri="{FF2B5EF4-FFF2-40B4-BE49-F238E27FC236}">
                <a16:creationId xmlns:a16="http://schemas.microsoft.com/office/drawing/2014/main" xmlns="" id="{43954639-FB5D-41F4-9560-6F6DFE77842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 bwMode="auto">
          <a:xfrm>
            <a:off x="-1061" y="-59376"/>
            <a:ext cx="11091863" cy="6923796"/>
          </a:xfrm>
          <a:custGeom>
            <a:avLst/>
            <a:gdLst>
              <a:gd name="T0" fmla="*/ 2046 w 2330"/>
              <a:gd name="T1" fmla="*/ 1452 h 1452"/>
              <a:gd name="T2" fmla="*/ 1813 w 2330"/>
              <a:gd name="T3" fmla="*/ 601 h 1452"/>
              <a:gd name="T4" fmla="*/ 956 w 2330"/>
              <a:gd name="T5" fmla="*/ 97 h 1452"/>
              <a:gd name="T6" fmla="*/ 0 w 2330"/>
              <a:gd name="T7" fmla="*/ 366 h 145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330" h="1452">
                <a:moveTo>
                  <a:pt x="2046" y="1452"/>
                </a:moveTo>
                <a:cubicBezTo>
                  <a:pt x="2330" y="1153"/>
                  <a:pt x="2049" y="821"/>
                  <a:pt x="1813" y="601"/>
                </a:cubicBezTo>
                <a:cubicBezTo>
                  <a:pt x="1569" y="375"/>
                  <a:pt x="1282" y="179"/>
                  <a:pt x="956" y="97"/>
                </a:cubicBezTo>
                <a:cubicBezTo>
                  <a:pt x="572" y="0"/>
                  <a:pt x="292" y="101"/>
                  <a:pt x="0" y="366"/>
                </a:cubicBezTo>
              </a:path>
            </a:pathLst>
          </a:custGeom>
          <a:noFill/>
          <a:ln w="9525" cap="flat">
            <a:solidFill>
              <a:schemeClr val="tx1">
                <a:alpha val="20000"/>
              </a:schemeClr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" name="Freeform 12">
            <a:extLst>
              <a:ext uri="{FF2B5EF4-FFF2-40B4-BE49-F238E27FC236}">
                <a16:creationId xmlns:a16="http://schemas.microsoft.com/office/drawing/2014/main" xmlns="" id="{E898931C-0323-41FA-A036-20F818B1FF8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 bwMode="auto">
          <a:xfrm>
            <a:off x="-1061" y="-1916"/>
            <a:ext cx="1057275" cy="614491"/>
          </a:xfrm>
          <a:custGeom>
            <a:avLst/>
            <a:gdLst>
              <a:gd name="T0" fmla="*/ 222 w 222"/>
              <a:gd name="T1" fmla="*/ 0 h 129"/>
              <a:gd name="T2" fmla="*/ 0 w 222"/>
              <a:gd name="T3" fmla="*/ 129 h 129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222" h="129">
                <a:moveTo>
                  <a:pt x="222" y="0"/>
                </a:moveTo>
                <a:cubicBezTo>
                  <a:pt x="152" y="35"/>
                  <a:pt x="76" y="78"/>
                  <a:pt x="0" y="129"/>
                </a:cubicBezTo>
              </a:path>
            </a:pathLst>
          </a:custGeom>
          <a:noFill/>
          <a:ln w="9525" cap="flat">
            <a:solidFill>
              <a:schemeClr val="tx1">
                <a:alpha val="20000"/>
              </a:schemeClr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8" name="Freeform 14">
            <a:extLst>
              <a:ext uri="{FF2B5EF4-FFF2-40B4-BE49-F238E27FC236}">
                <a16:creationId xmlns:a16="http://schemas.microsoft.com/office/drawing/2014/main" xmlns="" id="{89AFE9DD-0792-4B98-B4EB-97ACA17E6AA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 bwMode="auto">
          <a:xfrm>
            <a:off x="3701" y="-6705"/>
            <a:ext cx="595313" cy="352734"/>
          </a:xfrm>
          <a:custGeom>
            <a:avLst/>
            <a:gdLst>
              <a:gd name="T0" fmla="*/ 125 w 125"/>
              <a:gd name="T1" fmla="*/ 0 h 74"/>
              <a:gd name="T2" fmla="*/ 0 w 125"/>
              <a:gd name="T3" fmla="*/ 74 h 74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125" h="74">
                <a:moveTo>
                  <a:pt x="125" y="0"/>
                </a:moveTo>
                <a:cubicBezTo>
                  <a:pt x="85" y="22"/>
                  <a:pt x="43" y="47"/>
                  <a:pt x="0" y="74"/>
                </a:cubicBezTo>
              </a:path>
            </a:pathLst>
          </a:custGeom>
          <a:noFill/>
          <a:ln w="9525" cap="flat">
            <a:solidFill>
              <a:schemeClr val="tx1">
                <a:alpha val="20000"/>
              </a:schemeClr>
            </a:solidFill>
            <a:prstDash val="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" name="Freeform 16">
            <a:extLst>
              <a:ext uri="{FF2B5EF4-FFF2-40B4-BE49-F238E27FC236}">
                <a16:creationId xmlns:a16="http://schemas.microsoft.com/office/drawing/2014/main" xmlns="" id="{3981F5C4-9AE1-404E-AF44-A4E6DB374F9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 bwMode="auto">
          <a:xfrm>
            <a:off x="-1061" y="-1916"/>
            <a:ext cx="357188" cy="213875"/>
          </a:xfrm>
          <a:custGeom>
            <a:avLst/>
            <a:gdLst>
              <a:gd name="T0" fmla="*/ 75 w 75"/>
              <a:gd name="T1" fmla="*/ 0 h 45"/>
              <a:gd name="T2" fmla="*/ 0 w 75"/>
              <a:gd name="T3" fmla="*/ 45 h 45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75" h="45">
                <a:moveTo>
                  <a:pt x="75" y="0"/>
                </a:moveTo>
                <a:cubicBezTo>
                  <a:pt x="50" y="14"/>
                  <a:pt x="25" y="29"/>
                  <a:pt x="0" y="45"/>
                </a:cubicBezTo>
              </a:path>
            </a:pathLst>
          </a:custGeom>
          <a:noFill/>
          <a:ln w="12700" cap="flat">
            <a:solidFill>
              <a:schemeClr val="tx1">
                <a:alpha val="20000"/>
              </a:schemeClr>
            </a:solidFill>
            <a:prstDash val="dashDot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" name="Freeform 11">
            <a:extLst>
              <a:ext uri="{FF2B5EF4-FFF2-40B4-BE49-F238E27FC236}">
                <a16:creationId xmlns:a16="http://schemas.microsoft.com/office/drawing/2014/main" xmlns="" id="{763C1781-8726-4FAC-8C45-FF40376BE40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 bwMode="auto">
          <a:xfrm>
            <a:off x="5426601" y="-1916"/>
            <a:ext cx="5788025" cy="6847184"/>
          </a:xfrm>
          <a:custGeom>
            <a:avLst/>
            <a:gdLst>
              <a:gd name="T0" fmla="*/ 1094 w 1216"/>
              <a:gd name="T1" fmla="*/ 1436 h 1436"/>
              <a:gd name="T2" fmla="*/ 709 w 1216"/>
              <a:gd name="T3" fmla="*/ 551 h 1436"/>
              <a:gd name="T4" fmla="*/ 0 w 1216"/>
              <a:gd name="T5" fmla="*/ 0 h 143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216" h="1436">
                <a:moveTo>
                  <a:pt x="1094" y="1436"/>
                </a:moveTo>
                <a:cubicBezTo>
                  <a:pt x="1216" y="1114"/>
                  <a:pt x="904" y="770"/>
                  <a:pt x="709" y="551"/>
                </a:cubicBezTo>
                <a:cubicBezTo>
                  <a:pt x="509" y="327"/>
                  <a:pt x="274" y="127"/>
                  <a:pt x="0" y="0"/>
                </a:cubicBezTo>
              </a:path>
            </a:pathLst>
          </a:custGeom>
          <a:noFill/>
          <a:ln w="9525" cap="flat">
            <a:solidFill>
              <a:schemeClr val="tx1">
                <a:alpha val="20000"/>
              </a:schemeClr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4" name="Freeform 21">
            <a:extLst>
              <a:ext uri="{FF2B5EF4-FFF2-40B4-BE49-F238E27FC236}">
                <a16:creationId xmlns:a16="http://schemas.microsoft.com/office/drawing/2014/main" xmlns="" id="{301491B5-56C7-43DC-A3D9-861EECCA056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 bwMode="auto">
          <a:xfrm>
            <a:off x="9235014" y="2872"/>
            <a:ext cx="2951163" cy="2555325"/>
          </a:xfrm>
          <a:custGeom>
            <a:avLst/>
            <a:gdLst>
              <a:gd name="T0" fmla="*/ 620 w 620"/>
              <a:gd name="T1" fmla="*/ 536 h 536"/>
              <a:gd name="T2" fmla="*/ 0 w 620"/>
              <a:gd name="T3" fmla="*/ 0 h 536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620" h="536">
                <a:moveTo>
                  <a:pt x="620" y="536"/>
                </a:moveTo>
                <a:cubicBezTo>
                  <a:pt x="404" y="314"/>
                  <a:pt x="196" y="138"/>
                  <a:pt x="0" y="0"/>
                </a:cubicBezTo>
              </a:path>
            </a:pathLst>
          </a:custGeom>
          <a:noFill/>
          <a:ln w="9525" cap="flat">
            <a:solidFill>
              <a:schemeClr val="tx1">
                <a:alpha val="20000"/>
              </a:schemeClr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6" name="Freeform 22">
            <a:extLst>
              <a:ext uri="{FF2B5EF4-FFF2-40B4-BE49-F238E27FC236}">
                <a16:creationId xmlns:a16="http://schemas.microsoft.com/office/drawing/2014/main" xmlns="" id="{237E2353-22DF-46E0-A200-FB30F8F394E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 bwMode="auto">
          <a:xfrm>
            <a:off x="10020826" y="-1916"/>
            <a:ext cx="2165350" cy="1358265"/>
          </a:xfrm>
          <a:custGeom>
            <a:avLst/>
            <a:gdLst>
              <a:gd name="T0" fmla="*/ 0 w 455"/>
              <a:gd name="T1" fmla="*/ 0 h 285"/>
              <a:gd name="T2" fmla="*/ 455 w 455"/>
              <a:gd name="T3" fmla="*/ 285 h 285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455" h="285">
                <a:moveTo>
                  <a:pt x="0" y="0"/>
                </a:moveTo>
                <a:cubicBezTo>
                  <a:pt x="153" y="85"/>
                  <a:pt x="308" y="180"/>
                  <a:pt x="455" y="285"/>
                </a:cubicBezTo>
              </a:path>
            </a:pathLst>
          </a:custGeom>
          <a:noFill/>
          <a:ln w="9525" cap="flat">
            <a:solidFill>
              <a:schemeClr val="tx1">
                <a:alpha val="20000"/>
              </a:schemeClr>
            </a:solidFill>
            <a:prstDash val="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8" name="Freeform 23">
            <a:extLst>
              <a:ext uri="{FF2B5EF4-FFF2-40B4-BE49-F238E27FC236}">
                <a16:creationId xmlns:a16="http://schemas.microsoft.com/office/drawing/2014/main" xmlns="" id="{DD6138DB-057B-45F7-A5F4-E7BFDA20D02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 bwMode="auto">
          <a:xfrm>
            <a:off x="11290826" y="-1916"/>
            <a:ext cx="895350" cy="534687"/>
          </a:xfrm>
          <a:custGeom>
            <a:avLst/>
            <a:gdLst>
              <a:gd name="T0" fmla="*/ 0 w 188"/>
              <a:gd name="T1" fmla="*/ 0 h 112"/>
              <a:gd name="T2" fmla="*/ 188 w 188"/>
              <a:gd name="T3" fmla="*/ 112 h 112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188" h="112">
                <a:moveTo>
                  <a:pt x="0" y="0"/>
                </a:moveTo>
                <a:cubicBezTo>
                  <a:pt x="63" y="36"/>
                  <a:pt x="126" y="73"/>
                  <a:pt x="188" y="112"/>
                </a:cubicBezTo>
              </a:path>
            </a:pathLst>
          </a:custGeom>
          <a:noFill/>
          <a:ln w="9525" cap="flat">
            <a:solidFill>
              <a:schemeClr val="tx1">
                <a:alpha val="20000"/>
              </a:schemeClr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0" name="Freeform: Shape 39">
            <a:extLst>
              <a:ext uri="{FF2B5EF4-FFF2-40B4-BE49-F238E27FC236}">
                <a16:creationId xmlns:a16="http://schemas.microsoft.com/office/drawing/2014/main" xmlns="" id="{79A54AB1-B64F-4843-BFAB-81CB74E66B6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20931529">
            <a:off x="752078" y="2218040"/>
            <a:ext cx="4418757" cy="4259609"/>
          </a:xfrm>
          <a:custGeom>
            <a:avLst/>
            <a:gdLst>
              <a:gd name="connsiteX0" fmla="*/ 404107 w 4507111"/>
              <a:gd name="connsiteY0" fmla="*/ 0 h 4344781"/>
              <a:gd name="connsiteX1" fmla="*/ 371857 w 4507111"/>
              <a:gd name="connsiteY1" fmla="*/ 117359 h 4344781"/>
              <a:gd name="connsiteX2" fmla="*/ 307833 w 4507111"/>
              <a:gd name="connsiteY2" fmla="*/ 632970 h 4344781"/>
              <a:gd name="connsiteX3" fmla="*/ 3569418 w 4507111"/>
              <a:gd name="connsiteY3" fmla="*/ 4141149 h 4344781"/>
              <a:gd name="connsiteX4" fmla="*/ 4440861 w 4507111"/>
              <a:gd name="connsiteY4" fmla="*/ 4332480 h 4344781"/>
              <a:gd name="connsiteX5" fmla="*/ 4507111 w 4507111"/>
              <a:gd name="connsiteY5" fmla="*/ 4341752 h 4344781"/>
              <a:gd name="connsiteX6" fmla="*/ 4296045 w 4507111"/>
              <a:gd name="connsiteY6" fmla="*/ 4344781 h 4344781"/>
              <a:gd name="connsiteX7" fmla="*/ 3749565 w 4507111"/>
              <a:gd name="connsiteY7" fmla="*/ 4321853 h 4344781"/>
              <a:gd name="connsiteX8" fmla="*/ 36764 w 4507111"/>
              <a:gd name="connsiteY8" fmla="*/ 1629794 h 4344781"/>
              <a:gd name="connsiteX9" fmla="*/ 300069 w 4507111"/>
              <a:gd name="connsiteY9" fmla="*/ 144750 h 43447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507111" h="4344781">
                <a:moveTo>
                  <a:pt x="404107" y="0"/>
                </a:moveTo>
                <a:lnTo>
                  <a:pt x="371857" y="117359"/>
                </a:lnTo>
                <a:cubicBezTo>
                  <a:pt x="333827" y="278567"/>
                  <a:pt x="311875" y="450459"/>
                  <a:pt x="307833" y="632970"/>
                </a:cubicBezTo>
                <a:cubicBezTo>
                  <a:pt x="264711" y="2579752"/>
                  <a:pt x="2253987" y="3769243"/>
                  <a:pt x="3569418" y="4141149"/>
                </a:cubicBezTo>
                <a:cubicBezTo>
                  <a:pt x="3816061" y="4210881"/>
                  <a:pt x="4114807" y="4279754"/>
                  <a:pt x="4440861" y="4332480"/>
                </a:cubicBezTo>
                <a:lnTo>
                  <a:pt x="4507111" y="4341752"/>
                </a:lnTo>
                <a:lnTo>
                  <a:pt x="4296045" y="4344781"/>
                </a:lnTo>
                <a:cubicBezTo>
                  <a:pt x="4097363" y="4343711"/>
                  <a:pt x="3912623" y="4335104"/>
                  <a:pt x="3749565" y="4321853"/>
                </a:cubicBezTo>
                <a:cubicBezTo>
                  <a:pt x="2445102" y="4215850"/>
                  <a:pt x="356405" y="3466499"/>
                  <a:pt x="36764" y="1629794"/>
                </a:cubicBezTo>
                <a:cubicBezTo>
                  <a:pt x="-63123" y="1055823"/>
                  <a:pt x="45741" y="555869"/>
                  <a:pt x="300069" y="144750"/>
                </a:cubicBezTo>
                <a:close/>
              </a:path>
            </a:pathLst>
          </a:custGeom>
          <a:solidFill>
            <a:schemeClr val="tx1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ckwell" panose="02060603020205020403"/>
              <a:ea typeface="+mn-ea"/>
              <a:cs typeface="+mn-cs"/>
            </a:endParaRPr>
          </a:p>
        </p:txBody>
      </p:sp>
      <p:pic>
        <p:nvPicPr>
          <p:cNvPr id="7" name="Picture 2" descr="Teacher with a blackboard design Free Vector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792" r="1" b="24372"/>
          <a:stretch/>
        </p:blipFill>
        <p:spPr bwMode="auto">
          <a:xfrm>
            <a:off x="921910" y="465243"/>
            <a:ext cx="7761924" cy="5343065"/>
          </a:xfrm>
          <a:custGeom>
            <a:avLst/>
            <a:gdLst/>
            <a:ahLst/>
            <a:cxnLst/>
            <a:rect l="l" t="t" r="r" b="b"/>
            <a:pathLst>
              <a:path w="7761924" h="5343065">
                <a:moveTo>
                  <a:pt x="3025687" y="76"/>
                </a:moveTo>
                <a:cubicBezTo>
                  <a:pt x="3140786" y="756"/>
                  <a:pt x="3256631" y="6055"/>
                  <a:pt x="3372722" y="16088"/>
                </a:cubicBezTo>
                <a:cubicBezTo>
                  <a:pt x="5230178" y="176616"/>
                  <a:pt x="7761924" y="1424594"/>
                  <a:pt x="7761924" y="3316816"/>
                </a:cubicBezTo>
                <a:cubicBezTo>
                  <a:pt x="7646022" y="5237647"/>
                  <a:pt x="4988715" y="5423921"/>
                  <a:pt x="3701109" y="5320611"/>
                </a:cubicBezTo>
                <a:cubicBezTo>
                  <a:pt x="2413504" y="5217301"/>
                  <a:pt x="351800" y="4486992"/>
                  <a:pt x="36290" y="2696959"/>
                </a:cubicBezTo>
                <a:cubicBezTo>
                  <a:pt x="-259500" y="1018804"/>
                  <a:pt x="1299198" y="-10133"/>
                  <a:pt x="3025687" y="76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Subtitle 2"/>
          <p:cNvSpPr txBox="1">
            <a:spLocks/>
          </p:cNvSpPr>
          <p:nvPr/>
        </p:nvSpPr>
        <p:spPr>
          <a:xfrm>
            <a:off x="11066599" y="6630670"/>
            <a:ext cx="1125401" cy="20398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hu-HU" sz="1400" dirty="0">
                <a:latin typeface="Candara" panose="020E0502030303020204" pitchFamily="34" charset="0"/>
              </a:rPr>
              <a:t>freepik.com</a:t>
            </a:r>
            <a:endParaRPr lang="tr-TR" sz="1400" dirty="0"/>
          </a:p>
          <a:p>
            <a:pPr marL="0" indent="0" algn="ctr">
              <a:buNone/>
            </a:pPr>
            <a:r>
              <a:rPr lang="hu-HU" sz="1400" dirty="0">
                <a:latin typeface="Candara" panose="020E0502030303020204" pitchFamily="34" charset="0"/>
              </a:rPr>
              <a:t> </a:t>
            </a:r>
          </a:p>
          <a:p>
            <a:pPr marL="0" indent="0" algn="ctr">
              <a:buNone/>
            </a:pPr>
            <a:endParaRPr lang="tr-TR" sz="10000" dirty="0">
              <a:latin typeface="Candara" panose="020E0502030303020204" pitchFamily="34" charset="0"/>
            </a:endParaRPr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8472699" y="677216"/>
            <a:ext cx="3723939" cy="39216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ct val="0"/>
              </a:spcBef>
              <a:spcAft>
                <a:spcPts val="600"/>
              </a:spcAft>
            </a:pPr>
            <a:r>
              <a:rPr lang="en-US" sz="4400" b="1" dirty="0" err="1">
                <a:latin typeface="Candara" panose="020E0502030303020204" pitchFamily="34" charset="0"/>
                <a:ea typeface="+mj-ea"/>
                <a:cs typeface="+mj-cs"/>
              </a:rPr>
              <a:t>Ön</a:t>
            </a:r>
            <a:r>
              <a:rPr lang="en-US" sz="4400" b="1" dirty="0">
                <a:latin typeface="Candara" panose="020E0502030303020204" pitchFamily="34" charset="0"/>
                <a:ea typeface="+mj-ea"/>
                <a:cs typeface="+mj-cs"/>
              </a:rPr>
              <a:t> </a:t>
            </a:r>
            <a:r>
              <a:rPr lang="en-US" sz="4400" b="1" dirty="0" err="1">
                <a:latin typeface="Candara" panose="020E0502030303020204" pitchFamily="34" charset="0"/>
                <a:ea typeface="+mj-ea"/>
                <a:cs typeface="+mj-cs"/>
              </a:rPr>
              <a:t>angol</a:t>
            </a:r>
            <a:r>
              <a:rPr lang="en-US" sz="4400" b="1" dirty="0">
                <a:latin typeface="Candara" panose="020E0502030303020204" pitchFamily="34" charset="0"/>
                <a:ea typeface="+mj-ea"/>
                <a:cs typeface="+mj-cs"/>
              </a:rPr>
              <a:t>?</a:t>
            </a:r>
          </a:p>
          <a:p>
            <a:pPr>
              <a:spcBef>
                <a:spcPct val="0"/>
              </a:spcBef>
              <a:spcAft>
                <a:spcPts val="600"/>
              </a:spcAft>
            </a:pPr>
            <a:endParaRPr lang="en-US" sz="2500" dirty="0">
              <a:latin typeface="Candara" panose="020E0502030303020204" pitchFamily="34" charset="0"/>
              <a:ea typeface="+mj-ea"/>
              <a:cs typeface="+mj-cs"/>
            </a:endParaRPr>
          </a:p>
          <a:p>
            <a:pPr>
              <a:spcBef>
                <a:spcPct val="0"/>
              </a:spcBef>
              <a:spcAft>
                <a:spcPts val="600"/>
              </a:spcAft>
            </a:pPr>
            <a:r>
              <a:rPr lang="en-US" sz="2500" dirty="0">
                <a:latin typeface="Candara" panose="020E0502030303020204" pitchFamily="34" charset="0"/>
                <a:ea typeface="+mj-ea"/>
                <a:cs typeface="+mj-cs"/>
              </a:rPr>
              <a:t>+ </a:t>
            </a:r>
            <a:r>
              <a:rPr lang="en-US" sz="2500" dirty="0" err="1">
                <a:latin typeface="Candara" panose="020E0502030303020204" pitchFamily="34" charset="0"/>
                <a:ea typeface="+mj-ea"/>
                <a:cs typeface="+mj-cs"/>
              </a:rPr>
              <a:t>Igen</a:t>
            </a:r>
            <a:r>
              <a:rPr lang="en-US" sz="2500" dirty="0">
                <a:latin typeface="Candara" panose="020E0502030303020204" pitchFamily="34" charset="0"/>
                <a:ea typeface="+mj-ea"/>
                <a:cs typeface="+mj-cs"/>
              </a:rPr>
              <a:t>, </a:t>
            </a:r>
            <a:r>
              <a:rPr lang="en-US" sz="2500" dirty="0" err="1">
                <a:latin typeface="Candara" panose="020E0502030303020204" pitchFamily="34" charset="0"/>
                <a:ea typeface="+mj-ea"/>
                <a:cs typeface="+mj-cs"/>
              </a:rPr>
              <a:t>angol</a:t>
            </a:r>
            <a:r>
              <a:rPr lang="en-US" sz="2500" dirty="0">
                <a:latin typeface="Candara" panose="020E0502030303020204" pitchFamily="34" charset="0"/>
                <a:ea typeface="+mj-ea"/>
                <a:cs typeface="+mj-cs"/>
              </a:rPr>
              <a:t> </a:t>
            </a:r>
            <a:r>
              <a:rPr lang="en-US" sz="2500" dirty="0" err="1">
                <a:latin typeface="Candara" panose="020E0502030303020204" pitchFamily="34" charset="0"/>
                <a:ea typeface="+mj-ea"/>
                <a:cs typeface="+mj-cs"/>
              </a:rPr>
              <a:t>vagyok</a:t>
            </a:r>
            <a:r>
              <a:rPr lang="en-US" sz="2500" dirty="0">
                <a:latin typeface="Candara" panose="020E0502030303020204" pitchFamily="34" charset="0"/>
                <a:ea typeface="+mj-ea"/>
                <a:cs typeface="+mj-cs"/>
              </a:rPr>
              <a:t>.</a:t>
            </a:r>
          </a:p>
          <a:p>
            <a:pPr>
              <a:spcBef>
                <a:spcPct val="0"/>
              </a:spcBef>
              <a:spcAft>
                <a:spcPts val="600"/>
              </a:spcAft>
            </a:pPr>
            <a:endParaRPr lang="en-US" sz="2500" dirty="0">
              <a:latin typeface="Candara" panose="020E0502030303020204" pitchFamily="34" charset="0"/>
              <a:ea typeface="+mj-ea"/>
              <a:cs typeface="+mj-cs"/>
            </a:endParaRPr>
          </a:p>
          <a:p>
            <a:pPr>
              <a:spcBef>
                <a:spcPct val="0"/>
              </a:spcBef>
              <a:spcAft>
                <a:spcPts val="600"/>
              </a:spcAft>
            </a:pPr>
            <a:endParaRPr lang="en-US" sz="2500" dirty="0">
              <a:latin typeface="Candara" panose="020E0502030303020204" pitchFamily="34" charset="0"/>
              <a:ea typeface="+mj-ea"/>
              <a:cs typeface="+mj-cs"/>
            </a:endParaRPr>
          </a:p>
          <a:p>
            <a:pPr>
              <a:spcBef>
                <a:spcPct val="0"/>
              </a:spcBef>
              <a:spcAft>
                <a:spcPts val="600"/>
              </a:spcAft>
            </a:pPr>
            <a:r>
              <a:rPr lang="en-US" sz="2500" dirty="0">
                <a:latin typeface="Candara" panose="020E0502030303020204" pitchFamily="34" charset="0"/>
                <a:ea typeface="+mj-ea"/>
                <a:cs typeface="+mj-cs"/>
              </a:rPr>
              <a:t>- </a:t>
            </a:r>
            <a:r>
              <a:rPr lang="en-US" sz="2500" dirty="0" err="1">
                <a:latin typeface="Candara" panose="020E0502030303020204" pitchFamily="34" charset="0"/>
                <a:ea typeface="+mj-ea"/>
                <a:cs typeface="+mj-cs"/>
              </a:rPr>
              <a:t>Nem</a:t>
            </a:r>
            <a:r>
              <a:rPr lang="en-US" sz="2500" dirty="0">
                <a:latin typeface="Candara" panose="020E0502030303020204" pitchFamily="34" charset="0"/>
                <a:ea typeface="+mj-ea"/>
                <a:cs typeface="+mj-cs"/>
              </a:rPr>
              <a:t>. </a:t>
            </a:r>
            <a:r>
              <a:rPr lang="en-US" sz="2500" dirty="0" err="1">
                <a:latin typeface="Candara" panose="020E0502030303020204" pitchFamily="34" charset="0"/>
                <a:ea typeface="+mj-ea"/>
                <a:cs typeface="+mj-cs"/>
              </a:rPr>
              <a:t>Nem</a:t>
            </a:r>
            <a:r>
              <a:rPr lang="en-US" sz="2500" dirty="0">
                <a:latin typeface="Candara" panose="020E0502030303020204" pitchFamily="34" charset="0"/>
                <a:ea typeface="+mj-ea"/>
                <a:cs typeface="+mj-cs"/>
              </a:rPr>
              <a:t> </a:t>
            </a:r>
            <a:r>
              <a:rPr lang="en-US" sz="2500" dirty="0" err="1">
                <a:latin typeface="Candara" panose="020E0502030303020204" pitchFamily="34" charset="0"/>
                <a:ea typeface="+mj-ea"/>
                <a:cs typeface="+mj-cs"/>
              </a:rPr>
              <a:t>angol</a:t>
            </a:r>
            <a:r>
              <a:rPr lang="en-US" sz="2500" dirty="0">
                <a:latin typeface="Candara" panose="020E0502030303020204" pitchFamily="34" charset="0"/>
                <a:ea typeface="+mj-ea"/>
                <a:cs typeface="+mj-cs"/>
              </a:rPr>
              <a:t> </a:t>
            </a:r>
            <a:r>
              <a:rPr lang="en-US" sz="2500" dirty="0" err="1">
                <a:latin typeface="Candara" panose="020E0502030303020204" pitchFamily="34" charset="0"/>
                <a:ea typeface="+mj-ea"/>
                <a:cs typeface="+mj-cs"/>
              </a:rPr>
              <a:t>vagyok</a:t>
            </a:r>
            <a:r>
              <a:rPr lang="en-US" sz="2500" dirty="0">
                <a:latin typeface="Candara" panose="020E0502030303020204" pitchFamily="34" charset="0"/>
                <a:ea typeface="+mj-ea"/>
                <a:cs typeface="+mj-cs"/>
              </a:rPr>
              <a:t>, </a:t>
            </a:r>
            <a:r>
              <a:rPr lang="en-US" sz="2500" dirty="0" err="1">
                <a:latin typeface="Candara" panose="020E0502030303020204" pitchFamily="34" charset="0"/>
                <a:ea typeface="+mj-ea"/>
                <a:cs typeface="+mj-cs"/>
              </a:rPr>
              <a:t>hanem</a:t>
            </a:r>
            <a:r>
              <a:rPr lang="en-US" sz="2500" dirty="0">
                <a:latin typeface="Candara" panose="020E0502030303020204" pitchFamily="34" charset="0"/>
                <a:ea typeface="+mj-ea"/>
                <a:cs typeface="+mj-cs"/>
              </a:rPr>
              <a:t> </a:t>
            </a:r>
            <a:r>
              <a:rPr lang="en-US" sz="2500" dirty="0" err="1" smtClean="0">
                <a:latin typeface="Candara" panose="020E0502030303020204" pitchFamily="34" charset="0"/>
                <a:ea typeface="+mj-ea"/>
                <a:cs typeface="+mj-cs"/>
              </a:rPr>
              <a:t>amerika</a:t>
            </a:r>
            <a:r>
              <a:rPr lang="hu-HU" sz="2500" dirty="0" smtClean="0">
                <a:latin typeface="Candara" panose="020E0502030303020204" pitchFamily="34" charset="0"/>
                <a:ea typeface="+mj-ea"/>
                <a:cs typeface="+mj-cs"/>
              </a:rPr>
              <a:t>i</a:t>
            </a:r>
            <a:r>
              <a:rPr lang="en-US" sz="2500" dirty="0" smtClean="0">
                <a:latin typeface="Candara" panose="020E0502030303020204" pitchFamily="34" charset="0"/>
                <a:ea typeface="+mj-ea"/>
                <a:cs typeface="+mj-cs"/>
              </a:rPr>
              <a:t>.</a:t>
            </a:r>
            <a:endParaRPr lang="en-US" sz="2500" dirty="0">
              <a:latin typeface="Candara" panose="020E0502030303020204" pitchFamily="34" charset="0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54933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321</Words>
  <Application>Microsoft Office PowerPoint</Application>
  <PresentationFormat>Widescreen</PresentationFormat>
  <Paragraphs>95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1" baseType="lpstr">
      <vt:lpstr>Arial</vt:lpstr>
      <vt:lpstr>Calibri</vt:lpstr>
      <vt:lpstr>Calibri Light</vt:lpstr>
      <vt:lpstr>Candara</vt:lpstr>
      <vt:lpstr>Rockwell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Yakup Yildizlar</dc:creator>
  <cp:lastModifiedBy>Éva Tóth</cp:lastModifiedBy>
  <cp:revision>3</cp:revision>
  <dcterms:created xsi:type="dcterms:W3CDTF">2020-05-09T21:16:42Z</dcterms:created>
  <dcterms:modified xsi:type="dcterms:W3CDTF">2020-05-09T21:31:43Z</dcterms:modified>
</cp:coreProperties>
</file>