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E8A2-6FA6-4EE8-8AC5-BD436B86D1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CB6-3F27-45EA-BB97-5827C558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92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E8A2-6FA6-4EE8-8AC5-BD436B86D1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CB6-3F27-45EA-BB97-5827C558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7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E8A2-6FA6-4EE8-8AC5-BD436B86D1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CB6-3F27-45EA-BB97-5827C558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52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E8A2-6FA6-4EE8-8AC5-BD436B86D1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CB6-3F27-45EA-BB97-5827C558B4D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70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E8A2-6FA6-4EE8-8AC5-BD436B86D1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CB6-3F27-45EA-BB97-5827C558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44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E8A2-6FA6-4EE8-8AC5-BD436B86D1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CB6-3F27-45EA-BB97-5827C558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28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E8A2-6FA6-4EE8-8AC5-BD436B86D1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CB6-3F27-45EA-BB97-5827C558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40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E8A2-6FA6-4EE8-8AC5-BD436B86D1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CB6-3F27-45EA-BB97-5827C558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2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E8A2-6FA6-4EE8-8AC5-BD436B86D1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CB6-3F27-45EA-BB97-5827C558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4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E8A2-6FA6-4EE8-8AC5-BD436B86D1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CB6-3F27-45EA-BB97-5827C558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8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E8A2-6FA6-4EE8-8AC5-BD436B86D1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CB6-3F27-45EA-BB97-5827C558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4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E8A2-6FA6-4EE8-8AC5-BD436B86D1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CB6-3F27-45EA-BB97-5827C558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3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E8A2-6FA6-4EE8-8AC5-BD436B86D1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CB6-3F27-45EA-BB97-5827C558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E8A2-6FA6-4EE8-8AC5-BD436B86D1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CB6-3F27-45EA-BB97-5827C558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2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E8A2-6FA6-4EE8-8AC5-BD436B86D1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CB6-3F27-45EA-BB97-5827C558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90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E8A2-6FA6-4EE8-8AC5-BD436B86D1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CB6-3F27-45EA-BB97-5827C558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5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E8A2-6FA6-4EE8-8AC5-BD436B86D1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CB6-3F27-45EA-BB97-5827C558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6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D39E8A2-6FA6-4EE8-8AC5-BD436B86D1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A07CB6-3F27-45EA-BB97-5827C558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3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866030"/>
            <a:ext cx="8689976" cy="9439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5300" dirty="0" smtClean="0"/>
              <a:t>Marcel </a:t>
            </a:r>
            <a:r>
              <a:rPr lang="en-US" sz="5300" dirty="0" err="1" smtClean="0"/>
              <a:t>Iancu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858603"/>
            <a:ext cx="8689976" cy="102358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Doğum</a:t>
            </a:r>
            <a:r>
              <a:rPr lang="en-US" sz="2400" dirty="0" smtClean="0"/>
              <a:t> - 24 </a:t>
            </a:r>
            <a:r>
              <a:rPr lang="en-US" sz="2400" dirty="0" err="1"/>
              <a:t>Mayıs</a:t>
            </a:r>
            <a:r>
              <a:rPr lang="en-US" sz="2400" dirty="0"/>
              <a:t> 1895, </a:t>
            </a:r>
            <a:r>
              <a:rPr lang="en-US" sz="2400" dirty="0" err="1"/>
              <a:t>Bükreş</a:t>
            </a:r>
            <a:r>
              <a:rPr lang="en-US" sz="2400" dirty="0"/>
              <a:t>, </a:t>
            </a:r>
            <a:r>
              <a:rPr lang="en-US" sz="2400" dirty="0" err="1"/>
              <a:t>Romanya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ölüm</a:t>
            </a:r>
            <a:r>
              <a:rPr lang="en-US" sz="2400" dirty="0" smtClean="0"/>
              <a:t> - 21 </a:t>
            </a:r>
            <a:r>
              <a:rPr lang="en-US" sz="2400" dirty="0"/>
              <a:t>Nisan 1984 (89 </a:t>
            </a:r>
            <a:r>
              <a:rPr lang="en-US" sz="2400" dirty="0" err="1"/>
              <a:t>yaşında</a:t>
            </a:r>
            <a:r>
              <a:rPr lang="en-US" sz="2400" dirty="0"/>
              <a:t>), </a:t>
            </a: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 err="1"/>
              <a:t>Hod</a:t>
            </a:r>
            <a:r>
              <a:rPr lang="en-US" sz="2400" dirty="0"/>
              <a:t> </a:t>
            </a:r>
            <a:r>
              <a:rPr lang="en-US" sz="2400" dirty="0" err="1"/>
              <a:t>İsrail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23" y="198747"/>
            <a:ext cx="3024981" cy="4526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436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65" y="618517"/>
            <a:ext cx="8185387" cy="574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730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57" y="390580"/>
            <a:ext cx="8136625" cy="570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444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98" y="742237"/>
            <a:ext cx="7959204" cy="5583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6182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82" y="236562"/>
            <a:ext cx="4986591" cy="636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0371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8" r="31820"/>
          <a:stretch/>
        </p:blipFill>
        <p:spPr>
          <a:xfrm>
            <a:off x="3891886" y="254915"/>
            <a:ext cx="4408227" cy="6429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0993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66" y="265149"/>
            <a:ext cx="5516467" cy="659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348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24" y="387521"/>
            <a:ext cx="8359751" cy="584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6703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06" y="618517"/>
            <a:ext cx="7291387" cy="580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04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93" y="343955"/>
            <a:ext cx="4712813" cy="651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020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04967"/>
            <a:ext cx="10363826" cy="618243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Meslek</a:t>
            </a:r>
            <a:endParaRPr lang="en-US" dirty="0"/>
          </a:p>
          <a:p>
            <a:pPr lvl="1" algn="just"/>
            <a:r>
              <a:rPr lang="en-US" dirty="0" err="1" smtClean="0"/>
              <a:t>mimar</a:t>
            </a:r>
            <a:r>
              <a:rPr lang="en-US" dirty="0"/>
              <a:t>, </a:t>
            </a:r>
            <a:r>
              <a:rPr lang="en-US" dirty="0" err="1"/>
              <a:t>ressam</a:t>
            </a:r>
            <a:r>
              <a:rPr lang="en-US" dirty="0"/>
              <a:t>, </a:t>
            </a:r>
            <a:r>
              <a:rPr lang="en-US" dirty="0" err="1"/>
              <a:t>şair</a:t>
            </a:r>
            <a:r>
              <a:rPr lang="en-US" dirty="0"/>
              <a:t>, </a:t>
            </a:r>
            <a:r>
              <a:rPr lang="en-US" dirty="0" err="1"/>
              <a:t>müzisyen</a:t>
            </a:r>
            <a:endParaRPr lang="en-US" dirty="0"/>
          </a:p>
          <a:p>
            <a:pPr algn="just"/>
            <a:r>
              <a:rPr lang="en-US" dirty="0" err="1"/>
              <a:t>Etkinlik</a:t>
            </a:r>
            <a:endParaRPr lang="en-US" dirty="0"/>
          </a:p>
          <a:p>
            <a:pPr lvl="1" algn="just"/>
            <a:r>
              <a:rPr lang="en-US" dirty="0" err="1"/>
              <a:t>Sanatsal</a:t>
            </a:r>
            <a:r>
              <a:rPr lang="en-US" dirty="0"/>
              <a:t> </a:t>
            </a:r>
            <a:r>
              <a:rPr lang="en-US" dirty="0" err="1"/>
              <a:t>alan</a:t>
            </a:r>
            <a:endParaRPr lang="en-US" dirty="0"/>
          </a:p>
          <a:p>
            <a:pPr lvl="2" algn="just"/>
            <a:r>
              <a:rPr lang="en-US" dirty="0" err="1"/>
              <a:t>mimari</a:t>
            </a:r>
            <a:r>
              <a:rPr lang="en-US" dirty="0"/>
              <a:t>, </a:t>
            </a:r>
            <a:r>
              <a:rPr lang="en-US" dirty="0" err="1"/>
              <a:t>denemeci</a:t>
            </a:r>
            <a:r>
              <a:rPr lang="en-US" dirty="0"/>
              <a:t>, </a:t>
            </a:r>
            <a:r>
              <a:rPr lang="en-US" dirty="0" err="1"/>
              <a:t>yağlı</a:t>
            </a:r>
            <a:r>
              <a:rPr lang="en-US" dirty="0"/>
              <a:t> </a:t>
            </a:r>
            <a:r>
              <a:rPr lang="en-US" dirty="0" err="1"/>
              <a:t>boya</a:t>
            </a:r>
            <a:r>
              <a:rPr lang="en-US" dirty="0"/>
              <a:t>, </a:t>
            </a:r>
            <a:r>
              <a:rPr lang="en-US" dirty="0" err="1"/>
              <a:t>kolaj</a:t>
            </a:r>
            <a:r>
              <a:rPr lang="en-US" dirty="0"/>
              <a:t>, </a:t>
            </a:r>
            <a:r>
              <a:rPr lang="en-US" dirty="0" err="1"/>
              <a:t>baselel</a:t>
            </a:r>
            <a:r>
              <a:rPr lang="en-US" dirty="0"/>
              <a:t>, </a:t>
            </a:r>
            <a:r>
              <a:rPr lang="en-US" dirty="0" err="1"/>
              <a:t>örnekleme</a:t>
            </a:r>
            <a:r>
              <a:rPr lang="en-US" dirty="0"/>
              <a:t>,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nesne</a:t>
            </a:r>
            <a:r>
              <a:rPr lang="en-US" dirty="0"/>
              <a:t>, </a:t>
            </a:r>
            <a:r>
              <a:rPr lang="en-US" dirty="0" err="1"/>
              <a:t>Linogravür</a:t>
            </a:r>
            <a:r>
              <a:rPr lang="en-US" dirty="0"/>
              <a:t>, </a:t>
            </a:r>
            <a:r>
              <a:rPr lang="en-US" dirty="0" err="1"/>
              <a:t>ksilografi</a:t>
            </a:r>
            <a:r>
              <a:rPr lang="en-US" dirty="0"/>
              <a:t>, </a:t>
            </a:r>
            <a:r>
              <a:rPr lang="en-US" dirty="0" err="1"/>
              <a:t>suluboya</a:t>
            </a:r>
            <a:r>
              <a:rPr lang="en-US" dirty="0"/>
              <a:t>, pastel, </a:t>
            </a:r>
            <a:r>
              <a:rPr lang="en-US" dirty="0" err="1"/>
              <a:t>moda</a:t>
            </a:r>
            <a:r>
              <a:rPr lang="en-US" dirty="0"/>
              <a:t> </a:t>
            </a:r>
            <a:r>
              <a:rPr lang="en-US" dirty="0" err="1"/>
              <a:t>tasarımı</a:t>
            </a:r>
            <a:r>
              <a:rPr lang="en-US" dirty="0"/>
              <a:t>,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tasarım</a:t>
            </a:r>
            <a:r>
              <a:rPr lang="en-US" dirty="0"/>
              <a:t>, </a:t>
            </a:r>
            <a:r>
              <a:rPr lang="en-US" dirty="0" err="1"/>
              <a:t>senografi</a:t>
            </a:r>
            <a:r>
              <a:rPr lang="en-US" dirty="0"/>
              <a:t>, </a:t>
            </a:r>
            <a:r>
              <a:rPr lang="en-US" dirty="0" err="1"/>
              <a:t>seramik</a:t>
            </a:r>
            <a:r>
              <a:rPr lang="en-US" dirty="0"/>
              <a:t> </a:t>
            </a:r>
            <a:r>
              <a:rPr lang="en-US" dirty="0" err="1"/>
              <a:t>sanatı</a:t>
            </a:r>
            <a:r>
              <a:rPr lang="en-US" dirty="0"/>
              <a:t>, </a:t>
            </a:r>
            <a:r>
              <a:rPr lang="en-US" dirty="0" err="1"/>
              <a:t>açık</a:t>
            </a:r>
            <a:r>
              <a:rPr lang="en-US" dirty="0"/>
              <a:t> </a:t>
            </a:r>
            <a:r>
              <a:rPr lang="en-US" dirty="0" err="1"/>
              <a:t>havada</a:t>
            </a:r>
            <a:r>
              <a:rPr lang="en-US" dirty="0"/>
              <a:t>, </a:t>
            </a:r>
            <a:r>
              <a:rPr lang="en-US" dirty="0" err="1"/>
              <a:t>goblen</a:t>
            </a:r>
            <a:endParaRPr lang="en-US" dirty="0"/>
          </a:p>
          <a:p>
            <a:pPr algn="just"/>
            <a:r>
              <a:rPr lang="en-US" dirty="0" err="1"/>
              <a:t>eğitim</a:t>
            </a:r>
            <a:endParaRPr lang="en-US" dirty="0"/>
          </a:p>
          <a:p>
            <a:pPr lvl="1" algn="just"/>
            <a:r>
              <a:rPr lang="en-US" dirty="0" err="1"/>
              <a:t>Bükreş'teki</a:t>
            </a:r>
            <a:r>
              <a:rPr lang="en-US" dirty="0"/>
              <a:t> "Gheorghe Lazar" </a:t>
            </a:r>
            <a:r>
              <a:rPr lang="en-US" dirty="0" err="1"/>
              <a:t>Ulusal</a:t>
            </a:r>
            <a:r>
              <a:rPr lang="en-US" dirty="0"/>
              <a:t> </a:t>
            </a:r>
            <a:r>
              <a:rPr lang="en-US" dirty="0" err="1"/>
              <a:t>Koleji</a:t>
            </a:r>
            <a:endParaRPr lang="en-US" dirty="0"/>
          </a:p>
          <a:p>
            <a:pPr lvl="1" algn="just"/>
            <a:r>
              <a:rPr lang="en-US" dirty="0" err="1"/>
              <a:t>Zürih</a:t>
            </a:r>
            <a:r>
              <a:rPr lang="en-US" dirty="0"/>
              <a:t> </a:t>
            </a:r>
            <a:r>
              <a:rPr lang="en-US" dirty="0" err="1"/>
              <a:t>Mimarlık</a:t>
            </a:r>
            <a:r>
              <a:rPr lang="en-US" dirty="0"/>
              <a:t> </a:t>
            </a:r>
            <a:r>
              <a:rPr lang="en-US" dirty="0" err="1"/>
              <a:t>Akademisi</a:t>
            </a:r>
            <a:endParaRPr lang="en-US" dirty="0"/>
          </a:p>
          <a:p>
            <a:pPr algn="just"/>
            <a:r>
              <a:rPr lang="en-US" dirty="0" err="1"/>
              <a:t>Sanatsal</a:t>
            </a:r>
            <a:r>
              <a:rPr lang="en-US" dirty="0"/>
              <a:t> </a:t>
            </a:r>
            <a:r>
              <a:rPr lang="en-US" dirty="0" err="1"/>
              <a:t>hareket</a:t>
            </a:r>
            <a:endParaRPr lang="en-US" dirty="0"/>
          </a:p>
          <a:p>
            <a:pPr lvl="1" algn="just"/>
            <a:r>
              <a:rPr lang="en-US" dirty="0" err="1"/>
              <a:t>Postimpresiyonizm</a:t>
            </a:r>
            <a:r>
              <a:rPr lang="en-US" dirty="0"/>
              <a:t>, </a:t>
            </a:r>
            <a:r>
              <a:rPr lang="en-US" dirty="0" err="1"/>
              <a:t>Sembolizm</a:t>
            </a:r>
            <a:r>
              <a:rPr lang="en-US" dirty="0"/>
              <a:t>, Art Nouveau, </a:t>
            </a:r>
            <a:r>
              <a:rPr lang="en-US" dirty="0" err="1"/>
              <a:t>Kübizm</a:t>
            </a:r>
            <a:r>
              <a:rPr lang="en-US" dirty="0"/>
              <a:t>, </a:t>
            </a:r>
            <a:r>
              <a:rPr lang="en-US" dirty="0" err="1"/>
              <a:t>Dışavurumculuk</a:t>
            </a:r>
            <a:r>
              <a:rPr lang="en-US" dirty="0"/>
              <a:t>, </a:t>
            </a:r>
            <a:r>
              <a:rPr lang="en-US" dirty="0" err="1"/>
              <a:t>Fütürizm</a:t>
            </a:r>
            <a:r>
              <a:rPr lang="en-US" dirty="0"/>
              <a:t>, </a:t>
            </a:r>
            <a:r>
              <a:rPr lang="en-US" dirty="0" err="1"/>
              <a:t>Primitivizm</a:t>
            </a:r>
            <a:r>
              <a:rPr lang="en-US" dirty="0"/>
              <a:t>, </a:t>
            </a:r>
            <a:r>
              <a:rPr lang="en-US" dirty="0" err="1"/>
              <a:t>Dadaizm</a:t>
            </a:r>
            <a:r>
              <a:rPr lang="en-US" dirty="0"/>
              <a:t>, </a:t>
            </a:r>
            <a:r>
              <a:rPr lang="en-US" dirty="0" err="1"/>
              <a:t>Soyut</a:t>
            </a:r>
            <a:r>
              <a:rPr lang="en-US" dirty="0"/>
              <a:t> </a:t>
            </a:r>
            <a:r>
              <a:rPr lang="en-US" dirty="0" err="1"/>
              <a:t>Sanat</a:t>
            </a:r>
            <a:r>
              <a:rPr lang="en-US" dirty="0"/>
              <a:t>, </a:t>
            </a:r>
            <a:r>
              <a:rPr lang="en-US" dirty="0" err="1"/>
              <a:t>Yapılandırmacılık</a:t>
            </a:r>
            <a:r>
              <a:rPr lang="en-US" dirty="0"/>
              <a:t>, </a:t>
            </a:r>
            <a:r>
              <a:rPr lang="en-US" dirty="0" err="1"/>
              <a:t>Sürrealizm</a:t>
            </a:r>
            <a:r>
              <a:rPr lang="en-US" dirty="0"/>
              <a:t>, Art Deco, Das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Leben</a:t>
            </a:r>
            <a:r>
              <a:rPr lang="en-US" dirty="0"/>
              <a:t>, </a:t>
            </a:r>
            <a:r>
              <a:rPr lang="en-US" dirty="0" err="1"/>
              <a:t>Çağdaş</a:t>
            </a:r>
            <a:r>
              <a:rPr lang="en-US" dirty="0"/>
              <a:t>, </a:t>
            </a:r>
            <a:r>
              <a:rPr lang="en-US" dirty="0" err="1"/>
              <a:t>Kriter</a:t>
            </a:r>
            <a:r>
              <a:rPr lang="en-US" dirty="0"/>
              <a:t>, </a:t>
            </a:r>
            <a:r>
              <a:rPr lang="en-US" dirty="0" err="1"/>
              <a:t>Ofakim</a:t>
            </a:r>
            <a:r>
              <a:rPr lang="en-US" dirty="0"/>
              <a:t> </a:t>
            </a:r>
            <a:r>
              <a:rPr lang="en-US" dirty="0" err="1"/>
              <a:t>Hadashim</a:t>
            </a:r>
            <a:endParaRPr lang="en-US" dirty="0"/>
          </a:p>
          <a:p>
            <a:pPr algn="just"/>
            <a:r>
              <a:rPr lang="en-US" dirty="0" err="1"/>
              <a:t>Ödüller</a:t>
            </a:r>
            <a:endParaRPr lang="en-US" dirty="0"/>
          </a:p>
          <a:p>
            <a:pPr lvl="1" algn="just"/>
            <a:r>
              <a:rPr lang="en-US" dirty="0" err="1"/>
              <a:t>Dizengoff</a:t>
            </a:r>
            <a:r>
              <a:rPr lang="en-US" dirty="0"/>
              <a:t> </a:t>
            </a:r>
            <a:r>
              <a:rPr lang="en-US" dirty="0" err="1"/>
              <a:t>Ödülü</a:t>
            </a:r>
            <a:r>
              <a:rPr lang="en-US" dirty="0"/>
              <a:t>, </a:t>
            </a:r>
            <a:r>
              <a:rPr lang="en-US" dirty="0" err="1"/>
              <a:t>Sendika</a:t>
            </a:r>
            <a:r>
              <a:rPr lang="en-US" dirty="0"/>
              <a:t> </a:t>
            </a:r>
            <a:r>
              <a:rPr lang="en-US" dirty="0" err="1"/>
              <a:t>Ödülü</a:t>
            </a:r>
            <a:r>
              <a:rPr lang="en-US" dirty="0"/>
              <a:t>, </a:t>
            </a:r>
            <a:r>
              <a:rPr lang="en-US" dirty="0" err="1"/>
              <a:t>İsrail</a:t>
            </a:r>
            <a:r>
              <a:rPr lang="en-US" dirty="0"/>
              <a:t> </a:t>
            </a:r>
            <a:r>
              <a:rPr lang="en-US" dirty="0" err="1"/>
              <a:t>Devlet</a:t>
            </a:r>
            <a:r>
              <a:rPr lang="en-US" dirty="0"/>
              <a:t> </a:t>
            </a:r>
            <a:r>
              <a:rPr lang="en-US" dirty="0" err="1"/>
              <a:t>Ödülü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2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733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ÖLÜ DOĞA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45" y="1370113"/>
            <a:ext cx="7090509" cy="4955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668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3368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YARALI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06" y="955344"/>
            <a:ext cx="4175788" cy="582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732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730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ORYANTAL MANZARA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79" y="1136894"/>
            <a:ext cx="6972442" cy="4829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129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003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DUNYAYI YARATMASI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20" y="1120441"/>
            <a:ext cx="8589560" cy="5521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868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2276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BIR ADAM PORTRESI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00" y="1064525"/>
            <a:ext cx="3785199" cy="563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689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3368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YARALI ASKER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8" r="28336"/>
          <a:stretch/>
        </p:blipFill>
        <p:spPr>
          <a:xfrm>
            <a:off x="4260376" y="1183577"/>
            <a:ext cx="3671247" cy="549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96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2139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STILL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78" y="1268412"/>
            <a:ext cx="6761044" cy="5044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578664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27</TotalTime>
  <Words>133</Words>
  <Application>Microsoft Office PowerPoint</Application>
  <PresentationFormat>Widescreen</PresentationFormat>
  <Paragraphs>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Tw Cen MT</vt:lpstr>
      <vt:lpstr>Droplet</vt:lpstr>
      <vt:lpstr>    Marcel Iancu</vt:lpstr>
      <vt:lpstr>PowerPoint Presentation</vt:lpstr>
      <vt:lpstr>ÖLÜ DOĞA</vt:lpstr>
      <vt:lpstr>YARALI</vt:lpstr>
      <vt:lpstr>ORYANTAL MANZARA</vt:lpstr>
      <vt:lpstr>DUNYAYI YARATMASI</vt:lpstr>
      <vt:lpstr>BIR ADAM PORTRESI</vt:lpstr>
      <vt:lpstr>YARALI ASKER</vt:lpstr>
      <vt:lpstr>STILL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Marcel Iancu</dc:title>
  <dc:creator>Alina</dc:creator>
  <cp:lastModifiedBy>Alina</cp:lastModifiedBy>
  <cp:revision>3</cp:revision>
  <dcterms:created xsi:type="dcterms:W3CDTF">2019-04-29T19:34:47Z</dcterms:created>
  <dcterms:modified xsi:type="dcterms:W3CDTF">2019-04-29T20:02:30Z</dcterms:modified>
</cp:coreProperties>
</file>