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35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845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53353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7240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61899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702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51422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879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394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32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217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417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294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088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358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406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CE5AA-5266-4542-96FE-4649DA13E952}" type="datetimeFigureOut">
              <a:rPr lang="tr-TR" smtClean="0"/>
              <a:t>21.11.2017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C79F6ED-B305-4CD5-90E7-F78C6704969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20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25880" y="274321"/>
            <a:ext cx="10408919" cy="701040"/>
          </a:xfrm>
        </p:spPr>
        <p:txBody>
          <a:bodyPr>
            <a:normAutofit/>
          </a:bodyPr>
          <a:lstStyle/>
          <a:p>
            <a:r>
              <a:rPr lang="tr-TR" sz="3600" b="1" dirty="0"/>
              <a:t>Sembolik Motifler İle Çizim Uygulamaları 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06881" y="1143001"/>
            <a:ext cx="9797732" cy="4760662"/>
          </a:xfrm>
        </p:spPr>
        <p:txBody>
          <a:bodyPr/>
          <a:lstStyle/>
          <a:p>
            <a:r>
              <a:rPr lang="tr-TR" b="1" dirty="0" smtClean="0"/>
              <a:t>GÜNEŞ</a:t>
            </a:r>
          </a:p>
          <a:p>
            <a:r>
              <a:rPr lang="tr-TR" b="1" dirty="0" smtClean="0"/>
              <a:t>AY</a:t>
            </a:r>
          </a:p>
          <a:p>
            <a:r>
              <a:rPr lang="tr-TR" b="1" dirty="0" smtClean="0"/>
              <a:t>YILDIZ</a:t>
            </a:r>
          </a:p>
          <a:p>
            <a:r>
              <a:rPr lang="tr-TR" b="1" dirty="0" smtClean="0"/>
              <a:t>ÇARKIFELEK</a:t>
            </a:r>
          </a:p>
          <a:p>
            <a:r>
              <a:rPr lang="tr-TR" b="1" dirty="0" smtClean="0"/>
              <a:t>ÇİNTEMANİ</a:t>
            </a:r>
          </a:p>
          <a:p>
            <a:r>
              <a:rPr lang="tr-TR" b="1" dirty="0"/>
              <a:t>Bu motifler süsleme sanatımızda </a:t>
            </a:r>
            <a:r>
              <a:rPr lang="tr-TR" b="1" dirty="0" smtClean="0"/>
              <a:t>farklı kompozisyonlarda yer </a:t>
            </a:r>
            <a:r>
              <a:rPr lang="tr-TR" b="1" smtClean="0"/>
              <a:t>almakta, çok </a:t>
            </a:r>
            <a:r>
              <a:rPr lang="tr-TR" b="1" dirty="0"/>
              <a:t>çeşitli olup öğrencinin beceri düzeyine göre seçilerek çizimi yapılmaktadır.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305102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30</Words>
  <Application>Microsoft Office PowerPoint</Application>
  <PresentationFormat>Geniş ekran</PresentationFormat>
  <Paragraphs>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Duman</vt:lpstr>
      <vt:lpstr>Sembolik Motifler İle Çizim Uygulamaları 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Sembolik Motifler İle Çizim Uygulamaları </dc:title>
  <dc:creator>Hatice</dc:creator>
  <cp:lastModifiedBy>Hatice</cp:lastModifiedBy>
  <cp:revision>4</cp:revision>
  <dcterms:created xsi:type="dcterms:W3CDTF">2017-11-18T14:28:24Z</dcterms:created>
  <dcterms:modified xsi:type="dcterms:W3CDTF">2017-11-21T10:09:30Z</dcterms:modified>
</cp:coreProperties>
</file>