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22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60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864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650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02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994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290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28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24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3426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657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CE32B-B80A-4969-BA02-04A50E557B18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BADF4-EBAC-414D-A8B5-B84CA366A4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463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Urdu </a:t>
            </a:r>
            <a:r>
              <a:rPr lang="tr-TR" smtClean="0"/>
              <a:t>Edebiyatında Sembolizm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514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Bağımsızlık dönemi ertesinde Sembolizm Urdu edebiyatını etkileyen önemli bir edebi akım olmuştur.</a:t>
            </a:r>
          </a:p>
          <a:p>
            <a:r>
              <a:rPr lang="tr-TR" dirty="0" smtClean="0"/>
              <a:t>Sembolizmin Urdu edebiyatını etkilemesinin önemli bir nedeni  Urdu Edebiyatının batı edebiyatları ile olan  güçlü temasıdır.</a:t>
            </a:r>
          </a:p>
          <a:p>
            <a:r>
              <a:rPr lang="tr-TR" dirty="0" smtClean="0"/>
              <a:t>Sembolik öykü kendisini gerçeklerden ayrı tutmaz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5391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Genel olarak denilebilir ki, 60’ların yarısında eski nazariyeler ve genel tasavvurları bırakmak, gerçekleri yepyeni bir bakışla sunmak gibi global bir tutum oluşmuştu.</a:t>
            </a:r>
          </a:p>
          <a:p>
            <a:r>
              <a:rPr lang="tr-TR" dirty="0" smtClean="0"/>
              <a:t>Sembolist yazarlar eserlerin içindeki gizli yönleri keşfetme ve ona destansı bir çehre kazandırma ayrıcalığına sahiplerdi.</a:t>
            </a:r>
          </a:p>
          <a:p>
            <a:r>
              <a:rPr lang="tr-TR" dirty="0" smtClean="0"/>
              <a:t>Söylemek istediklerini metaforlar aracılığıyla sembolize eden edebiyatçılar, bağımsızlık sonrası dönemi önemli bir şekilde etkiledi.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8744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Yazarların sembolizme yönelmesinin önemli bir nedeni mevcuttu.</a:t>
            </a:r>
          </a:p>
          <a:p>
            <a:r>
              <a:rPr lang="tr-TR" dirty="0" smtClean="0"/>
              <a:t>Bilindiği üzere Pakistan’da birçok defa darbe yönetimleri başa geçti.</a:t>
            </a:r>
          </a:p>
          <a:p>
            <a:r>
              <a:rPr lang="tr-TR" dirty="0" smtClean="0"/>
              <a:t>Bu dönemlerde Pakistan halkı ve yazarlar baskı </a:t>
            </a:r>
            <a:r>
              <a:rPr lang="tr-TR" dirty="0" err="1" smtClean="0"/>
              <a:t>hisettiler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Yazarlar bu baskıdan kurtulabilmek ve yazdıklarıyla suçlanmalarının önüne geçebilmek adına sembolizme yöneldiler.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357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Mahzar </a:t>
            </a:r>
            <a:r>
              <a:rPr lang="tr-TR" dirty="0" err="1" smtClean="0"/>
              <a:t>ul</a:t>
            </a:r>
            <a:r>
              <a:rPr lang="tr-TR" dirty="0" smtClean="0"/>
              <a:t> İslam bu dönemin önemli sembolist yazarlarındandır. </a:t>
            </a:r>
          </a:p>
          <a:p>
            <a:r>
              <a:rPr lang="tr-TR" dirty="0" smtClean="0"/>
              <a:t>Mazhar </a:t>
            </a:r>
            <a:r>
              <a:rPr lang="tr-TR" dirty="0" err="1" smtClean="0"/>
              <a:t>ul</a:t>
            </a:r>
            <a:r>
              <a:rPr lang="tr-TR" dirty="0" smtClean="0"/>
              <a:t> İslam özelikle öykülerinde, General Ziya </a:t>
            </a:r>
            <a:r>
              <a:rPr lang="tr-TR" dirty="0" err="1" smtClean="0"/>
              <a:t>ul</a:t>
            </a:r>
            <a:r>
              <a:rPr lang="tr-TR" dirty="0" smtClean="0"/>
              <a:t> </a:t>
            </a:r>
            <a:r>
              <a:rPr lang="tr-TR" dirty="0" err="1" smtClean="0"/>
              <a:t>Haq</a:t>
            </a:r>
            <a:r>
              <a:rPr lang="tr-TR" dirty="0" smtClean="0"/>
              <a:t> döneminin baskı uygulamalarına yer verir.</a:t>
            </a:r>
          </a:p>
          <a:p>
            <a:r>
              <a:rPr lang="tr-TR" dirty="0" smtClean="0"/>
              <a:t>Örneğin bu dönemde kahvehanelerde siyaset konuşmak ve siyasi propaganda yapmak yasaktır. Dolayısıyla Mazhar </a:t>
            </a:r>
            <a:r>
              <a:rPr lang="tr-TR" dirty="0" err="1" smtClean="0"/>
              <a:t>ul</a:t>
            </a:r>
            <a:r>
              <a:rPr lang="tr-TR" dirty="0" smtClean="0"/>
              <a:t> İslam bu ve buna benzer baskıcı politikaları üstü kapalı eleştirmek adına sembolizmi bir yöntem olarak kullanmıştır.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515789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195</Words>
  <Application>Microsoft Office PowerPoint</Application>
  <PresentationFormat>Ekran Gösterisi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3. Hafta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Hafta</dc:title>
  <dc:creator>Davut</dc:creator>
  <cp:lastModifiedBy>USER</cp:lastModifiedBy>
  <cp:revision>5</cp:revision>
  <dcterms:created xsi:type="dcterms:W3CDTF">2020-03-20T09:39:45Z</dcterms:created>
  <dcterms:modified xsi:type="dcterms:W3CDTF">2020-04-16T10:50:33Z</dcterms:modified>
</cp:coreProperties>
</file>