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57DAD13-28D3-40EA-80E3-AC0A78ECBA7B}" type="datetimeFigureOut">
              <a:rPr lang="tr-TR" smtClean="0"/>
              <a:t>18.10.2017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DF1443A-C525-4E36-A731-2E369F9A1145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 DEVLETİ’NİN ERKEN DÖNEMİ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Me’mun</a:t>
            </a:r>
            <a:r>
              <a:rPr lang="tr-TR" dirty="0" smtClean="0"/>
              <a:t> döneminde Muhammed b. İbrahim ve Muhammed b. </a:t>
            </a:r>
            <a:r>
              <a:rPr lang="tr-TR" dirty="0" err="1" smtClean="0"/>
              <a:t>Ca’fer’in</a:t>
            </a:r>
            <a:r>
              <a:rPr lang="tr-TR" dirty="0" smtClean="0"/>
              <a:t> isyanları.</a:t>
            </a:r>
          </a:p>
          <a:p>
            <a:r>
              <a:rPr lang="tr-TR" dirty="0" smtClean="0"/>
              <a:t>Haricilerin isyanları: Kuzey Afrika’da </a:t>
            </a:r>
            <a:r>
              <a:rPr lang="tr-TR" dirty="0" err="1" smtClean="0"/>
              <a:t>Ebu’l</a:t>
            </a:r>
            <a:r>
              <a:rPr lang="tr-TR" dirty="0" smtClean="0"/>
              <a:t>-</a:t>
            </a:r>
            <a:r>
              <a:rPr lang="tr-TR" dirty="0" err="1" smtClean="0"/>
              <a:t>Hattab</a:t>
            </a:r>
            <a:r>
              <a:rPr lang="tr-TR" dirty="0" smtClean="0"/>
              <a:t> liderliğinde isyan.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1. Siyasî Erki Güçlendirme Politikaları</a:t>
            </a:r>
          </a:p>
          <a:p>
            <a:r>
              <a:rPr lang="tr-TR" dirty="0" smtClean="0"/>
              <a:t>Devletin merkezini Suriye’den Irak’a taşımak.</a:t>
            </a:r>
          </a:p>
          <a:p>
            <a:r>
              <a:rPr lang="tr-TR" dirty="0" err="1" smtClean="0"/>
              <a:t>Haşimiyye</a:t>
            </a:r>
            <a:r>
              <a:rPr lang="tr-TR" dirty="0" smtClean="0"/>
              <a:t>-</a:t>
            </a:r>
            <a:r>
              <a:rPr lang="tr-TR" dirty="0" err="1" smtClean="0"/>
              <a:t>Enbâr</a:t>
            </a:r>
            <a:r>
              <a:rPr lang="tr-TR" dirty="0" smtClean="0"/>
              <a:t>- Bağdat (145/762 yılında </a:t>
            </a:r>
            <a:r>
              <a:rPr lang="tr-TR" dirty="0" err="1" smtClean="0"/>
              <a:t>inşaati</a:t>
            </a:r>
            <a:r>
              <a:rPr lang="tr-TR" dirty="0" smtClean="0"/>
              <a:t> başlıyor ve 4 yılda tamamlanıyor.)</a:t>
            </a:r>
          </a:p>
          <a:p>
            <a:r>
              <a:rPr lang="tr-TR" dirty="0" smtClean="0"/>
              <a:t>Bağdat: Yaygın kanaate göre  kelime Farsça </a:t>
            </a:r>
            <a:r>
              <a:rPr lang="tr-TR" dirty="0"/>
              <a:t>"Tanrı'nın ihsanı veya </a:t>
            </a:r>
            <a:r>
              <a:rPr lang="tr-TR" dirty="0" smtClean="0"/>
              <a:t>armağanı“anlamına gelmektedir.</a:t>
            </a:r>
          </a:p>
          <a:p>
            <a:r>
              <a:rPr lang="tr-TR" dirty="0"/>
              <a:t>Halife </a:t>
            </a:r>
            <a:r>
              <a:rPr lang="tr-TR" dirty="0" smtClean="0"/>
              <a:t>Mansur </a:t>
            </a:r>
            <a:r>
              <a:rPr lang="tr-TR" dirty="0"/>
              <a:t>kurduğu bu şehre. </a:t>
            </a:r>
            <a:r>
              <a:rPr lang="tr-TR" dirty="0" err="1" smtClean="0"/>
              <a:t>Kur'an’da</a:t>
            </a:r>
            <a:r>
              <a:rPr lang="tr-TR" dirty="0" smtClean="0"/>
              <a:t>  yer alan</a:t>
            </a:r>
            <a:r>
              <a:rPr lang="es-ES" dirty="0" smtClean="0"/>
              <a:t> </a:t>
            </a:r>
            <a:r>
              <a:rPr lang="es-ES" dirty="0"/>
              <a:t>(el-En </a:t>
            </a:r>
            <a:r>
              <a:rPr lang="es-ES" dirty="0" smtClean="0"/>
              <a:t>'am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/>
              <a:t>6/ 127 ; </a:t>
            </a:r>
            <a:r>
              <a:rPr lang="es-ES" dirty="0" smtClean="0"/>
              <a:t>Y</a:t>
            </a:r>
            <a:r>
              <a:rPr lang="tr-TR" dirty="0" smtClean="0"/>
              <a:t>u</a:t>
            </a:r>
            <a:r>
              <a:rPr lang="es-ES" dirty="0" smtClean="0"/>
              <a:t>nus</a:t>
            </a:r>
            <a:r>
              <a:rPr lang="tr-TR" dirty="0" smtClean="0"/>
              <a:t>, </a:t>
            </a:r>
            <a:r>
              <a:rPr lang="sv-SE" dirty="0" smtClean="0"/>
              <a:t>10 </a:t>
            </a:r>
            <a:r>
              <a:rPr lang="sv-SE" dirty="0"/>
              <a:t>/ 25) "cennet" manasında </a:t>
            </a:r>
            <a:r>
              <a:rPr lang="sv-SE" dirty="0" smtClean="0"/>
              <a:t>kullanılan</a:t>
            </a:r>
            <a:r>
              <a:rPr lang="tr-TR" dirty="0" smtClean="0"/>
              <a:t> </a:t>
            </a:r>
            <a:r>
              <a:rPr lang="tr-TR" b="1" dirty="0" err="1" smtClean="0"/>
              <a:t>darüsselam</a:t>
            </a:r>
            <a:r>
              <a:rPr lang="tr-TR" b="1" dirty="0" smtClean="0"/>
              <a:t> </a:t>
            </a:r>
            <a:r>
              <a:rPr lang="tr-TR" b="1" dirty="0"/>
              <a:t>kelimesinden ilham alarak</a:t>
            </a:r>
          </a:p>
          <a:p>
            <a:r>
              <a:rPr lang="tr-TR" dirty="0" err="1"/>
              <a:t>Medinetüsselam</a:t>
            </a:r>
            <a:r>
              <a:rPr lang="tr-TR" dirty="0"/>
              <a:t> adını verdi.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Halifelerin otoritelerini mutlaklaştırması.</a:t>
            </a:r>
          </a:p>
          <a:p>
            <a:r>
              <a:rPr lang="tr-TR" dirty="0" smtClean="0"/>
              <a:t>Ebu </a:t>
            </a:r>
            <a:r>
              <a:rPr lang="tr-TR" dirty="0" err="1" smtClean="0"/>
              <a:t>Seleme’nin</a:t>
            </a:r>
            <a:r>
              <a:rPr lang="tr-TR" dirty="0" smtClean="0"/>
              <a:t> öldürülmesi ( Recep 132/ Şubat –Mart 750)</a:t>
            </a:r>
          </a:p>
          <a:p>
            <a:r>
              <a:rPr lang="tr-TR" dirty="0" err="1" smtClean="0"/>
              <a:t>Seffâh’ın</a:t>
            </a:r>
            <a:r>
              <a:rPr lang="tr-TR" dirty="0" smtClean="0"/>
              <a:t> aile fertlerini yönetime getirmesi.</a:t>
            </a:r>
          </a:p>
          <a:p>
            <a:r>
              <a:rPr lang="tr-TR" dirty="0" err="1" smtClean="0"/>
              <a:t>Mansûr’un</a:t>
            </a:r>
            <a:r>
              <a:rPr lang="tr-TR" dirty="0" smtClean="0"/>
              <a:t> Ebu Müslim’i öldürtmesi (137/755)</a:t>
            </a:r>
          </a:p>
          <a:p>
            <a:r>
              <a:rPr lang="tr-TR" dirty="0" smtClean="0"/>
              <a:t>Mehdi döneminde </a:t>
            </a:r>
            <a:r>
              <a:rPr lang="tr-TR" dirty="0" err="1" smtClean="0"/>
              <a:t>Alioğullarına</a:t>
            </a:r>
            <a:r>
              <a:rPr lang="tr-TR" dirty="0" smtClean="0"/>
              <a:t> karşı yumuşak politika güdülmesi.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46225" y="2065020"/>
            <a:ext cx="7277100" cy="3566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2. İranlı unsurun yönetime etkin katılımı:</a:t>
            </a:r>
            <a:r>
              <a:rPr lang="tr-TR" dirty="0" err="1" smtClean="0"/>
              <a:t>Bermekî</a:t>
            </a:r>
            <a:r>
              <a:rPr lang="tr-TR" dirty="0" smtClean="0"/>
              <a:t> ailesi</a:t>
            </a:r>
          </a:p>
          <a:p>
            <a:r>
              <a:rPr lang="tr-TR" dirty="0" err="1" smtClean="0"/>
              <a:t>Halid</a:t>
            </a:r>
            <a:r>
              <a:rPr lang="tr-TR" dirty="0" smtClean="0"/>
              <a:t> b. </a:t>
            </a:r>
            <a:r>
              <a:rPr lang="tr-TR" dirty="0" err="1" smtClean="0"/>
              <a:t>Bermek</a:t>
            </a:r>
            <a:endParaRPr lang="tr-TR" dirty="0" smtClean="0"/>
          </a:p>
          <a:p>
            <a:r>
              <a:rPr lang="tr-TR" dirty="0" smtClean="0"/>
              <a:t>Yahya b. </a:t>
            </a:r>
            <a:r>
              <a:rPr lang="tr-TR" dirty="0" err="1" smtClean="0"/>
              <a:t>Halid</a:t>
            </a:r>
            <a:r>
              <a:rPr lang="tr-TR" dirty="0" smtClean="0"/>
              <a:t> ve iki oğlu </a:t>
            </a:r>
            <a:r>
              <a:rPr lang="tr-TR" dirty="0" err="1" smtClean="0"/>
              <a:t>Fazl</a:t>
            </a:r>
            <a:r>
              <a:rPr lang="tr-TR" dirty="0" smtClean="0"/>
              <a:t> ve </a:t>
            </a:r>
            <a:r>
              <a:rPr lang="tr-TR" dirty="0" err="1" smtClean="0"/>
              <a:t>Ca’fer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Harûrürreşîd’in</a:t>
            </a:r>
            <a:r>
              <a:rPr lang="tr-TR" dirty="0" smtClean="0"/>
              <a:t> Yahya b. </a:t>
            </a:r>
            <a:r>
              <a:rPr lang="tr-TR" dirty="0" err="1" smtClean="0"/>
              <a:t>Halid’i</a:t>
            </a:r>
            <a:r>
              <a:rPr lang="tr-TR" dirty="0" smtClean="0"/>
              <a:t> geniş yetkilerle vezir tayin etmesi.</a:t>
            </a:r>
          </a:p>
          <a:p>
            <a:r>
              <a:rPr lang="tr-TR" dirty="0" smtClean="0"/>
              <a:t>3. Emin ile </a:t>
            </a:r>
            <a:r>
              <a:rPr lang="tr-TR" dirty="0" err="1" smtClean="0"/>
              <a:t>Me’mun’un</a:t>
            </a:r>
            <a:r>
              <a:rPr lang="tr-TR" dirty="0" smtClean="0"/>
              <a:t> iktidar mücadelesi.</a:t>
            </a:r>
          </a:p>
          <a:p>
            <a:r>
              <a:rPr lang="tr-TR" dirty="0" smtClean="0"/>
              <a:t>4. </a:t>
            </a:r>
            <a:r>
              <a:rPr lang="tr-TR" dirty="0" err="1" smtClean="0"/>
              <a:t>Veliahtlik</a:t>
            </a:r>
            <a:r>
              <a:rPr lang="tr-TR" dirty="0" smtClean="0"/>
              <a:t> geleneğinde dönüşüm. Ali er-Rıza’nın veliaht tayin edilmesi (201/817).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5. Yönetime karşı ayaklanmalar</a:t>
            </a:r>
          </a:p>
          <a:p>
            <a:r>
              <a:rPr lang="tr-TR" dirty="0" smtClean="0"/>
              <a:t>İlk muhalefet Suriye ve Cezire’deki Araplardan.</a:t>
            </a:r>
          </a:p>
          <a:p>
            <a:r>
              <a:rPr lang="tr-TR" dirty="0" err="1" smtClean="0"/>
              <a:t>Kınnesrin</a:t>
            </a:r>
            <a:r>
              <a:rPr lang="tr-TR" dirty="0" smtClean="0"/>
              <a:t> yöresinde </a:t>
            </a:r>
            <a:r>
              <a:rPr lang="tr-TR" dirty="0" err="1" smtClean="0"/>
              <a:t>Ebü’l</a:t>
            </a:r>
            <a:r>
              <a:rPr lang="tr-TR" dirty="0" smtClean="0"/>
              <a:t>-</a:t>
            </a:r>
            <a:r>
              <a:rPr lang="tr-TR" dirty="0" err="1" smtClean="0"/>
              <a:t>Verd</a:t>
            </a:r>
            <a:r>
              <a:rPr lang="tr-TR" dirty="0" smtClean="0"/>
              <a:t> liderliğinde. Grup </a:t>
            </a:r>
            <a:r>
              <a:rPr lang="tr-TR" dirty="0" err="1" smtClean="0"/>
              <a:t>Muaviye’nin</a:t>
            </a:r>
            <a:r>
              <a:rPr lang="tr-TR" dirty="0" smtClean="0"/>
              <a:t> akrabalarından </a:t>
            </a:r>
            <a:r>
              <a:rPr lang="tr-TR" dirty="0" err="1" smtClean="0"/>
              <a:t>Ebû</a:t>
            </a:r>
            <a:r>
              <a:rPr lang="tr-TR" dirty="0" smtClean="0"/>
              <a:t> Muhammed es-</a:t>
            </a:r>
            <a:r>
              <a:rPr lang="tr-TR" dirty="0" err="1" smtClean="0"/>
              <a:t>Süfyanî’yi</a:t>
            </a:r>
            <a:r>
              <a:rPr lang="tr-TR" dirty="0" smtClean="0"/>
              <a:t> halife adayı gösterir. İsyan 134/751’de bastırılır.</a:t>
            </a:r>
          </a:p>
          <a:p>
            <a:r>
              <a:rPr lang="tr-TR" dirty="0" smtClean="0"/>
              <a:t>Horasan yöresi isyanları:ilk başkaldırı </a:t>
            </a:r>
            <a:r>
              <a:rPr lang="tr-TR" dirty="0" err="1" smtClean="0"/>
              <a:t>Nişabur’un</a:t>
            </a:r>
            <a:r>
              <a:rPr lang="tr-TR" dirty="0" smtClean="0"/>
              <a:t> köylerinden </a:t>
            </a:r>
            <a:r>
              <a:rPr lang="tr-TR" dirty="0" err="1" smtClean="0"/>
              <a:t>dihkan</a:t>
            </a:r>
            <a:r>
              <a:rPr lang="tr-TR" dirty="0" smtClean="0"/>
              <a:t> sınıfından bir </a:t>
            </a:r>
            <a:r>
              <a:rPr lang="tr-TR" dirty="0" err="1" smtClean="0"/>
              <a:t>mecusi</a:t>
            </a:r>
            <a:r>
              <a:rPr lang="tr-TR" dirty="0" smtClean="0"/>
              <a:t> olan </a:t>
            </a:r>
            <a:r>
              <a:rPr lang="tr-TR" b="1" dirty="0" err="1" smtClean="0"/>
              <a:t>Sunbaz’</a:t>
            </a:r>
            <a:r>
              <a:rPr lang="tr-TR" dirty="0" err="1" smtClean="0"/>
              <a:t>dan</a:t>
            </a:r>
            <a:r>
              <a:rPr lang="tr-TR" dirty="0" smtClean="0"/>
              <a:t> geldi.137/755’de öldürüldü. Nedeni:</a:t>
            </a:r>
          </a:p>
          <a:p>
            <a:r>
              <a:rPr lang="tr-TR" dirty="0" smtClean="0"/>
              <a:t>Ebu Müslim’in intikamını alma,eski İran dinlerini canlandırma, Arapları kovma, Kabe’yi yağmalama isteği.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İshak et-Türkî- </a:t>
            </a:r>
            <a:r>
              <a:rPr lang="tr-TR" dirty="0" err="1" smtClean="0"/>
              <a:t>Maveraünnehir</a:t>
            </a:r>
            <a:r>
              <a:rPr lang="tr-TR" dirty="0" smtClean="0"/>
              <a:t> bölgesinde 137/755 son aylarında.</a:t>
            </a:r>
          </a:p>
          <a:p>
            <a:r>
              <a:rPr lang="tr-TR" dirty="0" smtClean="0"/>
              <a:t>Nedeni: Ebu Müslim’in intikamını alma,  Mecusiliği yeniden canlandırma, adalet ve eşitliğin kurulması. Ebu Müslim’in ölmediğini, Rey dağlarında yaşadığını ve yeniden döneceğini iddia ediyor. 140/757 ‘de öldürülüyor.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err="1" smtClean="0"/>
              <a:t>Üstazsis</a:t>
            </a:r>
            <a:r>
              <a:rPr lang="tr-TR" dirty="0" smtClean="0"/>
              <a:t>. </a:t>
            </a:r>
            <a:r>
              <a:rPr lang="tr-TR" dirty="0" err="1" smtClean="0"/>
              <a:t>Badegis’te</a:t>
            </a:r>
            <a:r>
              <a:rPr lang="tr-TR" dirty="0" smtClean="0"/>
              <a:t> ayaklanıyor. (150/767)</a:t>
            </a:r>
          </a:p>
          <a:p>
            <a:r>
              <a:rPr lang="tr-TR" dirty="0" smtClean="0"/>
              <a:t>Eski bir Zerdüştî. Peygamberlik iddiası var. 151/768’de Bağdat’a getirilerek öldürülüyor.</a:t>
            </a:r>
          </a:p>
          <a:p>
            <a:r>
              <a:rPr lang="tr-TR" dirty="0" err="1" smtClean="0"/>
              <a:t>Ravendiye</a:t>
            </a:r>
            <a:r>
              <a:rPr lang="tr-TR" dirty="0" smtClean="0"/>
              <a:t>:141/758 yılında  </a:t>
            </a:r>
            <a:r>
              <a:rPr lang="tr-TR" dirty="0" err="1" smtClean="0"/>
              <a:t>Haşimiyye’ye</a:t>
            </a:r>
            <a:r>
              <a:rPr lang="tr-TR" dirty="0" smtClean="0"/>
              <a:t> gelerek halife Mansur’un hayatını tehditle </a:t>
            </a:r>
            <a:r>
              <a:rPr lang="tr-TR" dirty="0" err="1" smtClean="0"/>
              <a:t>başbaşa</a:t>
            </a:r>
            <a:r>
              <a:rPr lang="tr-TR" dirty="0" smtClean="0"/>
              <a:t> bırakan grup. Mansur’un ilah olduğunu iddia ediyor.</a:t>
            </a:r>
          </a:p>
          <a:p>
            <a:r>
              <a:rPr lang="tr-TR" dirty="0" err="1" smtClean="0"/>
              <a:t>Mukanna</a:t>
            </a:r>
            <a:r>
              <a:rPr lang="tr-TR" dirty="0" smtClean="0"/>
              <a:t>: </a:t>
            </a:r>
            <a:r>
              <a:rPr lang="tr-TR" dirty="0" err="1" smtClean="0"/>
              <a:t>Belh’li</a:t>
            </a:r>
            <a:r>
              <a:rPr lang="tr-TR" dirty="0" smtClean="0"/>
              <a:t>.Mehdi döneminde isyan ediyor. Önce peygamberlik sonra ilahlık iddiası var.</a:t>
            </a:r>
          </a:p>
          <a:p>
            <a:r>
              <a:rPr lang="tr-TR" dirty="0" smtClean="0"/>
              <a:t>Ebu Müslim’in ruhunun kendisine geçtiğini iddia ediyor.159/775 ‘de isyan ediyor.163/779’da etrafı çevrilince intihar ediyor.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Babek</a:t>
            </a:r>
            <a:r>
              <a:rPr lang="tr-TR" dirty="0" smtClean="0"/>
              <a:t> isyanı: 201/816 ‘da </a:t>
            </a:r>
            <a:r>
              <a:rPr lang="tr-TR" dirty="0" err="1" smtClean="0"/>
              <a:t>Azerbeycan</a:t>
            </a:r>
            <a:r>
              <a:rPr lang="tr-TR" dirty="0" smtClean="0"/>
              <a:t> Bez’de isyan ediyor. </a:t>
            </a:r>
            <a:r>
              <a:rPr lang="tr-TR" dirty="0" err="1" smtClean="0"/>
              <a:t>Hurremi</a:t>
            </a:r>
            <a:r>
              <a:rPr lang="tr-TR" dirty="0" smtClean="0"/>
              <a:t> fikirleri savunuyor. Ancak </a:t>
            </a:r>
            <a:r>
              <a:rPr lang="tr-TR" dirty="0" err="1" smtClean="0"/>
              <a:t>Mu’tasım</a:t>
            </a:r>
            <a:r>
              <a:rPr lang="tr-TR" dirty="0" smtClean="0"/>
              <a:t> döneminde isyan bastırılabiliyor. (223/838) Afşin tarafından Bağdat’a getirilerek halifenin huzurunda idam ediliyor.</a:t>
            </a:r>
          </a:p>
          <a:p>
            <a:r>
              <a:rPr lang="tr-TR" dirty="0" err="1" smtClean="0"/>
              <a:t>Alioğullarının</a:t>
            </a:r>
            <a:r>
              <a:rPr lang="tr-TR" dirty="0" smtClean="0"/>
              <a:t> isyanları: Muhammed b. Abdullah ve kardeşi İbrahim. (Mansur dönemi)</a:t>
            </a:r>
          </a:p>
          <a:p>
            <a:r>
              <a:rPr lang="tr-TR" dirty="0" smtClean="0"/>
              <a:t>Halife Hadi döneminde  Hüseyin b. Ali. </a:t>
            </a:r>
            <a:r>
              <a:rPr lang="tr-TR" dirty="0" err="1" smtClean="0"/>
              <a:t>Fah</a:t>
            </a:r>
            <a:r>
              <a:rPr lang="tr-TR" dirty="0" smtClean="0"/>
              <a:t> denilen yerde öldürülür. (169/786)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232</TotalTime>
  <Words>434</Words>
  <Application>Microsoft Office PowerPoint</Application>
  <PresentationFormat>Ekran Gösterisi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Abbasi DEVLETİ’NİN ERKEN DÖNEMİ 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 DEVLETİ’NİN ERKEN DÖNEMİ I</dc:title>
  <dc:creator>pc</dc:creator>
  <cp:lastModifiedBy>pc</cp:lastModifiedBy>
  <cp:revision>19</cp:revision>
  <dcterms:created xsi:type="dcterms:W3CDTF">2017-10-18T13:30:09Z</dcterms:created>
  <dcterms:modified xsi:type="dcterms:W3CDTF">2017-10-18T17:22:17Z</dcterms:modified>
</cp:coreProperties>
</file>