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9F48-BB71-4B16-B551-3A87CA7BE92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25DB4-198D-4F86-AE7D-86E0933185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1699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9F48-BB71-4B16-B551-3A87CA7BE92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25DB4-198D-4F86-AE7D-86E0933185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402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9F48-BB71-4B16-B551-3A87CA7BE92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25DB4-198D-4F86-AE7D-86E0933185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619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9F48-BB71-4B16-B551-3A87CA7BE92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25DB4-198D-4F86-AE7D-86E0933185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4742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9F48-BB71-4B16-B551-3A87CA7BE92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25DB4-198D-4F86-AE7D-86E0933185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041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9F48-BB71-4B16-B551-3A87CA7BE92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25DB4-198D-4F86-AE7D-86E0933185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819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9F48-BB71-4B16-B551-3A87CA7BE92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25DB4-198D-4F86-AE7D-86E0933185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0382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9F48-BB71-4B16-B551-3A87CA7BE92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25DB4-198D-4F86-AE7D-86E0933185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46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9F48-BB71-4B16-B551-3A87CA7BE92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25DB4-198D-4F86-AE7D-86E0933185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1040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9F48-BB71-4B16-B551-3A87CA7BE92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25DB4-198D-4F86-AE7D-86E0933185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1254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9F48-BB71-4B16-B551-3A87CA7BE92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25DB4-198D-4F86-AE7D-86E0933185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882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A9F48-BB71-4B16-B551-3A87CA7BE92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25DB4-198D-4F86-AE7D-86E0933185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788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UYLUK MASAJI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2262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Diz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iki elin başparmağı ile </a:t>
            </a:r>
            <a:r>
              <a:rPr lang="tr-TR" dirty="0" err="1" smtClean="0"/>
              <a:t>patellanın</a:t>
            </a:r>
            <a:r>
              <a:rPr lang="tr-TR" dirty="0" smtClean="0"/>
              <a:t> alt kutbunun orta hattından başlayıp üst kutba doğru 3 kez </a:t>
            </a:r>
            <a:r>
              <a:rPr lang="tr-TR" dirty="0" err="1" smtClean="0"/>
              <a:t>stroking</a:t>
            </a:r>
            <a:r>
              <a:rPr lang="tr-TR" dirty="0" smtClean="0"/>
              <a:t> uygulaması yapılır. Dönüşte </a:t>
            </a:r>
            <a:r>
              <a:rPr lang="tr-TR" dirty="0" err="1" smtClean="0"/>
              <a:t>yüzeyel</a:t>
            </a:r>
            <a:r>
              <a:rPr lang="tr-TR" dirty="0" smtClean="0"/>
              <a:t> </a:t>
            </a:r>
            <a:r>
              <a:rPr lang="tr-TR" dirty="0" err="1" smtClean="0"/>
              <a:t>stroking</a:t>
            </a:r>
            <a:r>
              <a:rPr lang="tr-TR" dirty="0" smtClean="0"/>
              <a:t> ile dönülür.</a:t>
            </a:r>
          </a:p>
          <a:p>
            <a:endParaRPr lang="tr-TR" dirty="0"/>
          </a:p>
          <a:p>
            <a:r>
              <a:rPr lang="tr-TR" dirty="0" smtClean="0"/>
              <a:t>Her iki elin başparmağı ile diğer parmaklara doğru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Diz masajını bitirirken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54481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Genel </a:t>
            </a:r>
            <a:r>
              <a:rPr lang="tr-TR" b="1" dirty="0" err="1" smtClean="0"/>
              <a:t>Stroking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Uyluk masajını bitirirken tekrardan 3 kez genel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3090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Teknikleri ( </a:t>
            </a:r>
            <a:r>
              <a:rPr lang="tr-TR" dirty="0" err="1" smtClean="0"/>
              <a:t>Edit</a:t>
            </a:r>
            <a:r>
              <a:rPr lang="tr-TR" dirty="0" smtClean="0"/>
              <a:t>. Prof. Dr. İnci YÜKSEL)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6025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Hastanın Hazırlanması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Kasıktan itibaren tüm alt </a:t>
            </a:r>
            <a:r>
              <a:rPr lang="tr-TR" dirty="0" err="1" smtClean="0"/>
              <a:t>ekstremitedeki</a:t>
            </a:r>
            <a:r>
              <a:rPr lang="tr-TR" dirty="0" smtClean="0"/>
              <a:t> giysiler çıkartılmalıdır.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9134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tedavi masasına sırtüstü yatırılır. Alt </a:t>
            </a:r>
            <a:r>
              <a:rPr lang="tr-TR" dirty="0" err="1" smtClean="0"/>
              <a:t>ekstremite</a:t>
            </a:r>
            <a:r>
              <a:rPr lang="tr-TR" dirty="0" smtClean="0"/>
              <a:t> altına ince bir yastık uzunlamasına yerleştirilir.</a:t>
            </a:r>
          </a:p>
          <a:p>
            <a:endParaRPr lang="tr-TR" dirty="0"/>
          </a:p>
          <a:p>
            <a:r>
              <a:rPr lang="tr-TR" dirty="0" smtClean="0"/>
              <a:t>Yastığı yerleştirirken </a:t>
            </a:r>
            <a:r>
              <a:rPr lang="tr-TR" dirty="0" err="1" smtClean="0"/>
              <a:t>ekstremite</a:t>
            </a:r>
            <a:r>
              <a:rPr lang="tr-TR" dirty="0" smtClean="0"/>
              <a:t> </a:t>
            </a:r>
            <a:r>
              <a:rPr lang="tr-TR" dirty="0" err="1" smtClean="0"/>
              <a:t>distalinin</a:t>
            </a:r>
            <a:r>
              <a:rPr lang="tr-TR" dirty="0" smtClean="0"/>
              <a:t> </a:t>
            </a:r>
            <a:r>
              <a:rPr lang="tr-TR" dirty="0" err="1" smtClean="0"/>
              <a:t>proksimal</a:t>
            </a:r>
            <a:r>
              <a:rPr lang="tr-TR" dirty="0" smtClean="0"/>
              <a:t> kısma oranla daima daha yüksekte olmasına dikkat edilmelidir.</a:t>
            </a:r>
          </a:p>
          <a:p>
            <a:endParaRPr lang="tr-TR" dirty="0"/>
          </a:p>
          <a:p>
            <a:r>
              <a:rPr lang="tr-TR" dirty="0" smtClean="0"/>
              <a:t>Baş altına da yastık yerleştirilir. Hastanın üzeri sadece bir alt </a:t>
            </a:r>
            <a:r>
              <a:rPr lang="tr-TR" dirty="0" err="1" smtClean="0"/>
              <a:t>ekstremite</a:t>
            </a:r>
            <a:r>
              <a:rPr lang="tr-TR" dirty="0" smtClean="0"/>
              <a:t> açıkta kalacak şekilde çarşaf ile örtülür.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0218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Uygulama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kez ayak </a:t>
            </a:r>
            <a:r>
              <a:rPr lang="tr-TR" dirty="0" err="1" smtClean="0"/>
              <a:t>distalinden</a:t>
            </a:r>
            <a:r>
              <a:rPr lang="tr-TR" dirty="0" smtClean="0"/>
              <a:t> uyluk </a:t>
            </a:r>
            <a:r>
              <a:rPr lang="tr-TR" dirty="0" err="1" smtClean="0"/>
              <a:t>proksimaline</a:t>
            </a:r>
            <a:r>
              <a:rPr lang="tr-TR" dirty="0" smtClean="0"/>
              <a:t> kadar genel </a:t>
            </a:r>
            <a:r>
              <a:rPr lang="tr-TR" dirty="0" err="1" smtClean="0"/>
              <a:t>stroking</a:t>
            </a:r>
            <a:r>
              <a:rPr lang="tr-TR" dirty="0" smtClean="0"/>
              <a:t> uygulanır.</a:t>
            </a:r>
          </a:p>
          <a:p>
            <a:endParaRPr lang="tr-TR" dirty="0"/>
          </a:p>
          <a:p>
            <a:r>
              <a:rPr lang="tr-TR" dirty="0" smtClean="0"/>
              <a:t>İki el ile derin </a:t>
            </a:r>
            <a:r>
              <a:rPr lang="tr-TR" dirty="0" err="1" smtClean="0"/>
              <a:t>stroking</a:t>
            </a:r>
            <a:r>
              <a:rPr lang="tr-TR" dirty="0" smtClean="0"/>
              <a:t> yapılarak uyluk </a:t>
            </a:r>
            <a:r>
              <a:rPr lang="tr-TR" dirty="0" err="1" smtClean="0"/>
              <a:t>proksimaline</a:t>
            </a:r>
            <a:r>
              <a:rPr lang="tr-TR" dirty="0" smtClean="0"/>
              <a:t> </a:t>
            </a:r>
            <a:r>
              <a:rPr lang="tr-TR" dirty="0" err="1" smtClean="0"/>
              <a:t>çıklır</a:t>
            </a:r>
            <a:r>
              <a:rPr lang="tr-TR" dirty="0" smtClean="0"/>
              <a:t> ve burada eller yer değiştirerek ayak </a:t>
            </a:r>
            <a:r>
              <a:rPr lang="tr-TR" dirty="0" err="1" smtClean="0"/>
              <a:t>distaline</a:t>
            </a:r>
            <a:r>
              <a:rPr lang="tr-TR" dirty="0" smtClean="0"/>
              <a:t> kadar </a:t>
            </a:r>
            <a:r>
              <a:rPr lang="tr-TR" dirty="0" err="1" smtClean="0"/>
              <a:t>yüzeyel</a:t>
            </a:r>
            <a:r>
              <a:rPr lang="tr-TR" dirty="0" smtClean="0"/>
              <a:t> </a:t>
            </a:r>
            <a:r>
              <a:rPr lang="tr-TR" dirty="0" err="1" smtClean="0"/>
              <a:t>stroking</a:t>
            </a:r>
            <a:r>
              <a:rPr lang="tr-TR" dirty="0" smtClean="0"/>
              <a:t> ile dönülür.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7743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M. </a:t>
            </a:r>
            <a:r>
              <a:rPr lang="tr-TR" b="1" dirty="0" err="1" smtClean="0"/>
              <a:t>Quadriceps</a:t>
            </a:r>
            <a:r>
              <a:rPr lang="tr-TR" b="1" dirty="0" smtClean="0"/>
              <a:t> </a:t>
            </a:r>
            <a:r>
              <a:rPr lang="tr-TR" b="1" dirty="0" err="1" smtClean="0"/>
              <a:t>Femoris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kez elin web </a:t>
            </a:r>
            <a:r>
              <a:rPr lang="tr-TR" dirty="0" err="1" smtClean="0"/>
              <a:t>aralığu</a:t>
            </a:r>
            <a:r>
              <a:rPr lang="tr-TR" dirty="0" smtClean="0"/>
              <a:t> </a:t>
            </a:r>
            <a:r>
              <a:rPr lang="tr-TR" dirty="0" err="1" smtClean="0"/>
              <a:t>kıllanılarak</a:t>
            </a:r>
            <a:r>
              <a:rPr lang="tr-TR" dirty="0" smtClean="0"/>
              <a:t>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Patellayı</a:t>
            </a:r>
            <a:r>
              <a:rPr lang="tr-TR" dirty="0" smtClean="0"/>
              <a:t> geçtikten sonra iki el ile 3 kez </a:t>
            </a:r>
            <a:r>
              <a:rPr lang="tr-TR" dirty="0" err="1" smtClean="0"/>
              <a:t>wringing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Kasın masajını bitirirken yine aynı şekilde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7756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M.Tensor</a:t>
            </a:r>
            <a:r>
              <a:rPr lang="tr-TR" b="1" dirty="0" smtClean="0"/>
              <a:t> </a:t>
            </a:r>
            <a:r>
              <a:rPr lang="tr-TR" b="1" dirty="0" err="1" smtClean="0"/>
              <a:t>Fascia</a:t>
            </a:r>
            <a:r>
              <a:rPr lang="tr-TR" b="1" dirty="0" smtClean="0"/>
              <a:t> </a:t>
            </a:r>
            <a:r>
              <a:rPr lang="tr-TR" b="1" dirty="0" err="1" smtClean="0"/>
              <a:t>Latae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diz altından desteklerken diğer el ile uyluğun </a:t>
            </a:r>
            <a:r>
              <a:rPr lang="tr-TR" dirty="0" err="1" smtClean="0"/>
              <a:t>laterali</a:t>
            </a:r>
            <a:r>
              <a:rPr lang="tr-TR" dirty="0" smtClean="0"/>
              <a:t> boyunca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Ardından tek el ile yine aynı bölgede 3 kez </a:t>
            </a:r>
            <a:r>
              <a:rPr lang="tr-TR" dirty="0" err="1" smtClean="0"/>
              <a:t>kneading</a:t>
            </a:r>
            <a:r>
              <a:rPr lang="tr-TR" dirty="0" smtClean="0"/>
              <a:t> hareketi yapılır.</a:t>
            </a:r>
          </a:p>
          <a:p>
            <a:endParaRPr lang="tr-TR" dirty="0"/>
          </a:p>
          <a:p>
            <a:r>
              <a:rPr lang="tr-TR" dirty="0" smtClean="0"/>
              <a:t>Kasın masajını bitirirken yine aynı şekilde 3 kez </a:t>
            </a:r>
            <a:r>
              <a:rPr lang="tr-TR" dirty="0" err="1" smtClean="0"/>
              <a:t>stroking</a:t>
            </a:r>
            <a:r>
              <a:rPr lang="tr-TR" smtClean="0"/>
              <a:t> uygulanır.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589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M.Biceps</a:t>
            </a:r>
            <a:r>
              <a:rPr lang="tr-TR" b="1" dirty="0" smtClean="0"/>
              <a:t> </a:t>
            </a:r>
            <a:r>
              <a:rPr lang="tr-TR" b="1" dirty="0" err="1" smtClean="0"/>
              <a:t>Femoris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diz altından desteklerken diğer el uyluğun arka </a:t>
            </a:r>
            <a:r>
              <a:rPr lang="tr-TR" dirty="0" err="1" smtClean="0"/>
              <a:t>laterali</a:t>
            </a:r>
            <a:r>
              <a:rPr lang="tr-TR" dirty="0" smtClean="0"/>
              <a:t> boyunca ilerleyerek 3 kez </a:t>
            </a:r>
            <a:r>
              <a:rPr lang="tr-TR" dirty="0" err="1" smtClean="0"/>
              <a:t>stroking</a:t>
            </a:r>
            <a:r>
              <a:rPr lang="tr-TR" dirty="0" smtClean="0"/>
              <a:t> uygular.</a:t>
            </a:r>
          </a:p>
          <a:p>
            <a:endParaRPr lang="tr-TR" dirty="0"/>
          </a:p>
          <a:p>
            <a:r>
              <a:rPr lang="tr-TR" dirty="0" smtClean="0"/>
              <a:t>Bir el ile başparmak yönünde 3 kez </a:t>
            </a:r>
            <a:r>
              <a:rPr lang="tr-TR" dirty="0" err="1" smtClean="0"/>
              <a:t>kneading</a:t>
            </a:r>
            <a:r>
              <a:rPr lang="tr-TR" dirty="0" smtClean="0"/>
              <a:t> uygulanır.</a:t>
            </a:r>
          </a:p>
          <a:p>
            <a:endParaRPr lang="tr-TR" dirty="0"/>
          </a:p>
          <a:p>
            <a:r>
              <a:rPr lang="tr-TR" dirty="0" smtClean="0"/>
              <a:t>Kasın masajını bitirirken tekrar 3 kez </a:t>
            </a:r>
            <a:r>
              <a:rPr lang="tr-TR" dirty="0" err="1" smtClean="0"/>
              <a:t>stroking</a:t>
            </a:r>
            <a:r>
              <a:rPr lang="tr-TR" dirty="0" smtClean="0"/>
              <a:t> uygulanır.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6896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M.Semitendinosus-M.Semimembranosus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diz altından desteklerken diğer el uyluğun arka </a:t>
            </a:r>
            <a:r>
              <a:rPr lang="tr-TR" dirty="0" err="1" smtClean="0"/>
              <a:t>mediali</a:t>
            </a:r>
            <a:r>
              <a:rPr lang="tr-TR" dirty="0" smtClean="0"/>
              <a:t> boyunca ilerleyerek 3 kez </a:t>
            </a:r>
            <a:r>
              <a:rPr lang="tr-TR" dirty="0" err="1" smtClean="0"/>
              <a:t>stroking</a:t>
            </a:r>
            <a:r>
              <a:rPr lang="tr-TR" dirty="0" smtClean="0"/>
              <a:t> uygular.</a:t>
            </a:r>
          </a:p>
          <a:p>
            <a:endParaRPr lang="tr-TR" dirty="0"/>
          </a:p>
          <a:p>
            <a:r>
              <a:rPr lang="tr-TR" dirty="0" smtClean="0"/>
              <a:t>Bir el ile başparmak yönünde 3 kez </a:t>
            </a:r>
            <a:r>
              <a:rPr lang="tr-TR" dirty="0" err="1" smtClean="0"/>
              <a:t>kneading</a:t>
            </a:r>
            <a:r>
              <a:rPr lang="tr-TR" dirty="0" smtClean="0"/>
              <a:t> uygulanır ve dönüşte </a:t>
            </a:r>
            <a:r>
              <a:rPr lang="tr-TR" dirty="0" err="1" smtClean="0"/>
              <a:t>yüzeyel</a:t>
            </a:r>
            <a:r>
              <a:rPr lang="tr-TR" dirty="0" smtClean="0"/>
              <a:t> </a:t>
            </a:r>
            <a:r>
              <a:rPr lang="tr-TR" dirty="0" err="1" smtClean="0"/>
              <a:t>stroking</a:t>
            </a:r>
            <a:r>
              <a:rPr lang="tr-TR" dirty="0" smtClean="0"/>
              <a:t> ile dönülür.</a:t>
            </a:r>
          </a:p>
          <a:p>
            <a:endParaRPr lang="tr-TR" dirty="0"/>
          </a:p>
          <a:p>
            <a:r>
              <a:rPr lang="tr-TR" dirty="0" smtClean="0"/>
              <a:t>Kasın masajını bitirirken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uygulanır.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173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Adduktor</a:t>
            </a:r>
            <a:r>
              <a:rPr lang="tr-TR" b="1" dirty="0" smtClean="0"/>
              <a:t> Kaslar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diz altından desteklerken diğer el tüm </a:t>
            </a:r>
            <a:r>
              <a:rPr lang="tr-TR" dirty="0" err="1" smtClean="0"/>
              <a:t>palmar</a:t>
            </a:r>
            <a:r>
              <a:rPr lang="tr-TR" dirty="0" smtClean="0"/>
              <a:t> yüzü ile uyluğun </a:t>
            </a:r>
            <a:r>
              <a:rPr lang="tr-TR" dirty="0" err="1" smtClean="0"/>
              <a:t>mediali</a:t>
            </a:r>
            <a:r>
              <a:rPr lang="tr-TR" dirty="0" smtClean="0"/>
              <a:t> boyunca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Aynı bölgede tek el ile başparmak yönünde daireler çizerek 3 kez </a:t>
            </a:r>
            <a:r>
              <a:rPr lang="tr-TR" dirty="0" err="1" smtClean="0"/>
              <a:t>kneading</a:t>
            </a:r>
            <a:r>
              <a:rPr lang="tr-TR" dirty="0" smtClean="0"/>
              <a:t> uygulanır.</a:t>
            </a:r>
          </a:p>
          <a:p>
            <a:endParaRPr lang="tr-TR" dirty="0"/>
          </a:p>
          <a:p>
            <a:r>
              <a:rPr lang="tr-TR" dirty="0" smtClean="0"/>
              <a:t>Kasların masajını bitirirken tekrardan aynı şekilde 3 kez </a:t>
            </a:r>
            <a:r>
              <a:rPr lang="tr-TR" dirty="0" err="1" smtClean="0"/>
              <a:t>stroking</a:t>
            </a:r>
            <a:r>
              <a:rPr lang="tr-TR" dirty="0" smtClean="0"/>
              <a:t> uygulaması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3569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376</Words>
  <Application>Microsoft Office PowerPoint</Application>
  <PresentationFormat>Geniş ekran</PresentationFormat>
  <Paragraphs>55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UYLUK MASAJI</vt:lpstr>
      <vt:lpstr>Hastanın Hazırlanması</vt:lpstr>
      <vt:lpstr>Hastanın Pozisyonu</vt:lpstr>
      <vt:lpstr>Uygulama </vt:lpstr>
      <vt:lpstr>M. Quadriceps Femoris</vt:lpstr>
      <vt:lpstr>M.Tensor Fascia Latae</vt:lpstr>
      <vt:lpstr>M.Biceps Femoris</vt:lpstr>
      <vt:lpstr>M.Semitendinosus-M.Semimembranosus</vt:lpstr>
      <vt:lpstr>Adduktor Kaslar </vt:lpstr>
      <vt:lpstr>Diz</vt:lpstr>
      <vt:lpstr>Genel Stroking</vt:lpstr>
      <vt:lpstr>Kaynakça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UYLUK MASAJI</dc:title>
  <dc:creator>Windows Kullanıcısı</dc:creator>
  <cp:lastModifiedBy>Windows Kullanıcısı</cp:lastModifiedBy>
  <cp:revision>8</cp:revision>
  <dcterms:created xsi:type="dcterms:W3CDTF">2020-05-02T18:15:10Z</dcterms:created>
  <dcterms:modified xsi:type="dcterms:W3CDTF">2020-05-03T11:32:14Z</dcterms:modified>
</cp:coreProperties>
</file>