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90014" r:id="rId18"/>
  </p:sldMasterIdLst>
  <p:notesMasterIdLst>
    <p:notesMasterId r:id="rId33"/>
  </p:notesMasterIdLst>
  <p:sldIdLst>
    <p:sldId id="256" r:id="rId19"/>
    <p:sldId id="380" r:id="rId20"/>
    <p:sldId id="402" r:id="rId21"/>
    <p:sldId id="350" r:id="rId22"/>
    <p:sldId id="408" r:id="rId23"/>
    <p:sldId id="410" r:id="rId24"/>
    <p:sldId id="413" r:id="rId25"/>
    <p:sldId id="412" r:id="rId26"/>
    <p:sldId id="414" r:id="rId27"/>
    <p:sldId id="415" r:id="rId28"/>
    <p:sldId id="336" r:id="rId29"/>
    <p:sldId id="417" r:id="rId30"/>
    <p:sldId id="275" r:id="rId31"/>
    <p:sldId id="322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52" autoAdjust="0"/>
    <p:restoredTop sz="94660"/>
  </p:normalViewPr>
  <p:slideViewPr>
    <p:cSldViewPr>
      <p:cViewPr varScale="1">
        <p:scale>
          <a:sx n="66" d="100"/>
          <a:sy n="66" d="100"/>
        </p:scale>
        <p:origin x="-17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15FA2FB9-B849-4581-B468-86C43501693D}" type="datetimeFigureOut">
              <a:rPr lang="zh-CN" altLang="en-US"/>
              <a:pPr>
                <a:defRPr/>
              </a:pPr>
              <a:t>2015/5/18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27744D56-4FB8-4FA3-824A-A13E4ECE32A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8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dirty="0" smtClean="0"/>
          </a:p>
        </p:txBody>
      </p:sp>
      <p:sp>
        <p:nvSpPr>
          <p:cNvPr id="14336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F78C8C37-22D3-43B8-812E-7D1FEB2666BA}" type="slidenum">
              <a:rPr lang="zh-CN" altLang="en-US" smtClean="0"/>
              <a:pPr eaLnBrk="1" hangingPunct="1"/>
              <a:t>2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200330B-6B37-4795-97FE-C2E81F7FF0D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418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D88C-C963-4FDA-826F-B7C10B1A13B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6496199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C6E69-6DE9-467C-AF9A-A3A62598929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16876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E5719-0AD7-4C79-9F9A-B94C2E8AE3F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4884267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563783-FBEC-459F-AFD2-12D2FAC302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76813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22FABA-6C84-4868-A778-35706BC87AF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9200484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4DD4D-74C8-438E-A230-C5F6DE38CBC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240871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E5C4C-86A3-4F91-B608-4F854CCC541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38733863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2AB8B-C7FA-4F4E-A8D0-822A30F816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680938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9862E-0E0F-436C-8B16-423EBB37BA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228716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956DE32-5C47-4AD1-989D-C8A2FA1D5B6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2930413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EBF17-8C52-4004-8051-7F08D60AE3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112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D53D7-A1C7-48BB-897E-A568811A96F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3391956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9DBD8-6CC4-4D15-94A2-255EEFE42C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1503453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E186C-DF2D-4744-B24B-96DF5B9E9F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33226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80A06-9784-4674-92CD-28A2CCF7BB1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614963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7D92A-3058-46E7-A087-0854F09A47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25893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23851-28B2-47CF-9C44-45AF39CD34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843236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1F67F-E3D7-44EA-8E7A-B863E3C0B9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342125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A60EF-EAE9-4AC7-94B7-A8298BAEB9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321607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18FE0-1A02-4A56-BC2F-41F4DA2A561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94062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EE722-64CB-4CB6-9A2D-9725160BADF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4138315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73EF93-38FE-441D-8E92-3757412623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93944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3CA4-1E0E-42A3-914F-954523A7A9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906031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E2A30AD-D714-43FD-BAD6-17C65837090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464612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717EDC-797F-42BA-B284-9027ADFE7F2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643264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1EDA53D-1094-4F7A-A420-C6328E6398F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152874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B453E50-1DF1-48E8-8803-0D068948965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455116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43EC8A2-8845-45B7-9E11-B25779875AD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473748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3C59D0B-9DB4-4554-893D-526228B64D4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11955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A398128-CD27-45F8-92C6-A500228A654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7900562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E10C7BB-2214-4A26-A3B7-FAB58938A02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1271943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AFAAE0D-348D-4085-A023-614FA90F8FE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2268301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A77A44C-F634-4E3C-A52A-BF9A62DDB16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36380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38664DA-9950-43E3-B956-2EB23BAD9CD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3319013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B37F4E5-59BC-4C1C-AD9A-BCC46B747A0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266512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6E83459-F193-4B88-9A55-AE2005852C8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79478724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8B04755-7FF5-4049-8197-AE237BA1073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922655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4B7F62D-DAD6-40AD-9F70-E2266F18D8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2937728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D82DE0-FFA8-4FA5-801E-B3FDC2237E6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5258197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B6EA4C-F10C-4383-8BBA-1B5612B886D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0927315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5022A49-FFE9-4AC3-A755-36A8B37801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434453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AE8070-70D0-4732-A136-0C955E18995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3535829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8D5AB33-131F-43B3-B747-2E9084D807C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2333358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028BC1-628D-48FF-96AD-8C5C6998020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53058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89B93-46BA-456F-B77C-6292F9CD66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623904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06B791-B1C6-4498-98CF-93443B8CFB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3475891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564E644-36CB-4CDF-A708-088B336480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0577904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3439DF0-E8A3-43AB-8832-628695A412C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4230173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D61F7A4-CDBA-4149-87FF-8FAFADC29D3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578256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A1CDEE-A12E-46DD-A7AA-A7852CC3003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114664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3DC543-8392-4363-8C6F-2DD50C085E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8711402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58D77F8-7D15-471D-97C9-DA57DCECB5E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52409069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E03D5E-EBA6-48F1-8838-C0C43029481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820938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E48D1D7-B3B7-4027-9CFC-95C39BA3E30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12852120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453E4C-626C-4417-BA50-93D7496D455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906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F1FD4-4E1E-4E4E-A92F-A0A12E71E8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502541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E82E6CA-5CED-4176-A6A6-D033BE9CB1D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5635978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0FCF140-833A-4599-A25A-F56DB0B4EE0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40945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42CAB46-732C-47AD-B0B1-8D001190504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0537042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92F5314-CFE5-4CA7-B21D-0E405B37F78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716678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1B66-882F-43C4-8642-C16E8D8F938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0993591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3DF05-C391-4CE5-BB8D-3433D6FDA98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4257447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3BA1D-D239-49A4-A37D-8FA6AD1F6AD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34108279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657D0-C357-42B0-9E4A-45905F5EC7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86642295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20B5B-FBBB-46B1-A24B-868671E1D2C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470249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E6587-C307-404B-B668-FBC3ED88A93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98692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8EA2-FE96-4804-80C5-C1415B4530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19287429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F478C-3D95-4798-973E-8A8195BDDB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377933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C68A4-2CAD-443D-80B5-570628D36CB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267721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C0C60-4EC6-4335-996A-A8FDCD137B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64286313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A0A0-2C03-407E-A4A0-184BAC96BB2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191693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69E83-9295-4308-8749-C4DE279DC2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8709742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C425B33-9420-47A1-9CB8-A0A39297A6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779375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064A-4410-4058-B46B-04C7E89BE9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1783114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655FC-1954-43B0-8D51-C25A981068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44583018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41CA9-F2A9-4CBB-93C1-462BFAAC60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419731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80442-F1BC-4D4B-B8C6-860564E0AD6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25923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18742-EE6A-4B37-8567-A45F5015A51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45968255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F15BA-2091-4E7D-AB48-0C5265D8C0B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0328588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452CA-EF6F-4903-A48A-648CF559ED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92797016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20C71-9B55-4684-9CD3-7F039C04645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1747703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1353C7-A089-4C04-BB24-A1E3B01C199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1187032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A43D4-8E87-4DD0-81BB-5AB3F04F9E9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0564161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B7E1B-6C32-465E-AADF-6112FE3227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765483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0F6B9-1EBA-4172-A9D4-D85A24CDC6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75104300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8DD0E1-65DB-4AFD-BE7A-16CB59CF9A6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3599122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7B7C7-8B5C-478E-B19B-F4DEE8F03B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00437452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A2EBE-96D9-4333-816F-5342F1510BE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16541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B8792-A837-4E11-8B4B-6B4545E4BF3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0935997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7A95A-CDFA-425B-A61F-131370F8FB8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168942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965D9-CDC3-4604-8B70-0CEFB500D4A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57917880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5F4CB-AA94-4390-A087-5B4F61510DD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96272432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6020-B944-435F-B664-2DA334E8478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74587681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8A3D8-674C-4522-81DF-888361B5EB5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218085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E3CA0-3DA3-4540-9637-F3A32B5191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51044830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78C69-A467-42FB-A526-9363AFBFE2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895888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CE018-93AA-42C5-86BD-08027E24DE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3900281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5880B-E3DF-43A7-9AE3-382362AD61E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0976847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D57F723-80E1-4107-AAA8-F64AD37E873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50461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7795A-4CD2-4103-9A91-FA34C09956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1277820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80B73-1781-4E05-BBD0-69E81E13C93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089453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69235-ED30-4E86-8B90-90BE93D17E1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02233823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35A0E-588B-42F3-B5F1-7582B5AC357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1392805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944C2-F22D-4258-AD13-B121563941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53576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3AEDE-88BB-4E60-A4CF-6F63C294C8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00752492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B09B0-9A16-41B4-A651-6D882BFC58E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8536674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3E50E-6C7A-4542-B0D8-09C86177EF6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267920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6286A-9BDA-4457-9B49-C62A31C613B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915864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B85F1-A594-47FA-B2EB-FAB6943C10D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9892184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FC30B-8791-4728-8E04-98D00CBB3E1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33304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4B45-5424-48C5-A4C2-898FE4E7668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922448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D3021-FE07-4157-ABAE-5E0C9F8D5E5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1172657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7300D-86A3-482E-9546-B3082798AB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3815121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9FCDACF-BAC4-498C-A6D6-4497AB304CA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3327056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4BCE9-8B22-4072-AE75-38CDC45CCE8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7229807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471B1-6C4B-4366-A0D1-07B89DDBB15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409151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DE503-C3E0-4095-9542-0A47A3C733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510359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3001B-0558-4CA5-98FE-072AB7D189A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2114251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19FF2-83E8-4CA0-AEF5-819ABCFCA1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65439646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46B0E-EA46-42A4-BF6E-1E9C51CAD7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14380632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20BD6-B1A2-42E7-B2A3-EB9B73B349C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20308283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DFF2F-8B94-4546-A530-CDC1B10CAAA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849664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9D97B-75BE-4D16-A8C6-0BEA21AFFE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860541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4C14C-9A31-4279-A207-D96BCC038F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056581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676E9-FC60-4775-9314-EB0C1F2235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290651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4E179-7727-4782-BA0D-C91A7F98733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394603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8DA48-8E91-4D74-AB8C-83CCEA25911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71706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9D3FA-3361-4A9D-B16E-95DAC844C4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41213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4EC0E-3AA5-43D2-A302-C326A5D0280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987729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92009-B587-48B9-9771-435294D4B4D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38109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9AB18-F051-46A1-96B4-0D811334C93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3885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D867C-EAB2-49E4-95CE-622EEE83F79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85154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92BC3EF-D9BA-40ED-B24A-2DB10D6488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11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B11BB-105B-44CB-96A0-57C827C6943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26872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22DE2-E561-44F6-8B47-C17C45A4F31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47905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41811-F814-4C7C-9873-C8FBD30DB2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412688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818E6-0FEA-494D-92B3-8681061FD05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046487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96151-1161-4015-A863-E2B9B29A50D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593998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86BF9-BAFB-408F-B45F-8C76D5199E5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59958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EBDA6-629F-4D8D-9238-441FC481C0C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18314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536EA-9A0A-4BEA-AF79-FCF51BC64ED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41231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555CB-CADC-4F58-8DAC-ABBD4F1A53B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18219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37BFA-AB11-441E-BCD7-ED4A50FB55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4131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680E6-E77C-4933-B586-318B23FAAFC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7289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99428-5FD8-4FBA-A9B2-9D03D466A9A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593174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084349F-23C5-4CD2-9E0A-19DC81F9F24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44023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14237-2A00-4199-B517-58521BE51E5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67365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3A9DA-B79B-486F-A0AE-1D6E75640D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90423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EFE8F-E7CF-4AB6-B956-757F9D30CA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927176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D4EA2-E441-4AC7-B50F-4871209F7A7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10419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6BA5C-2551-42C0-AE52-D1F4BB45949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823485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9D248-2719-439A-8C13-26B4B82F571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643076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3F43A-9E90-4873-A698-6C410EBD81F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071031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0864A-56C8-4438-9F26-7E6894BDEB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090118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985D5-59ED-493D-8CA0-8D43640160C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52474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FBD55-32D7-4B9A-A2A1-C2FADE8BB0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275437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4AEFE-E638-4360-A10A-2EC05B869E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706174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2399C1C-57DD-434D-BAB8-77DCEFF6D6F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608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33B68-D650-4403-AF3A-520DA2008BA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17844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C8BAB-9E7E-45F8-89DC-6361166523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937520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79917-15BE-43D5-8440-38171F8438D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640175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C7A72-2BF8-465D-95A3-BD22DC4DBBB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1235234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033E0-ABAA-4FB1-86A7-FD3A6AD7787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93243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B62A6-DF03-46A3-924B-C890A0CF41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6595075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64966-2371-42B2-9F7D-EB9E4B94BA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05115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780E0-5F9C-4AD0-B14D-35D7D3984A9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98424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86091-4AB1-4390-A60F-11EDF29E20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612395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A517A-CBBE-40C6-BE46-BFDAE8A6D0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255018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A122-D67B-4743-BDF8-AAF7413DDAE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534458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B5EEB-65C0-4644-87C9-78BF283FA9F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2852597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F040068-35A1-4039-81CE-C346D9153B9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135682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1D49F-197A-4C80-853A-FE462EC4674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1669000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3E3E0-A2C4-4462-B22C-27675B2E2E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941151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7C0FF-DB62-464C-81D3-500A9B3258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84244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18E35-EBD3-41A0-9656-08C2DAFCBE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746211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9B347-D19F-4258-861D-A33E0609D3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21192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D80B6-46A8-42E6-B329-3DBCCCEA756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02561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1945A-F065-4142-AC12-E51BECF830A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950166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2C148-F862-42C2-992D-AF5C24D0970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10122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685FB-662A-47FA-99DE-A209ACE4273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393848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09B87-2740-4F20-AFE0-E77253147C6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447574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E55CC-8F67-40B1-85F9-92D9EC98FD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9885401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2B6FFA-498A-4C1B-86D5-30DCC199B29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56603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8C98F-34FA-4F2F-912E-40F71983D9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169687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FA45-9CFE-4F50-85F0-05670A09F3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49031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2D731-C971-4C3E-9EB2-4BB560C1026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22081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1AB45-83AF-43B0-A76E-1933DD7818B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99484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252D6-F57C-40AF-813F-77B7A629F90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02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ACEA1-5D9F-48A9-B273-C4C65A46E76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360124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68AB0-0531-4AB4-8D9B-E279540BF3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4644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F7E89-46B9-4E1F-A436-C786A8DAFD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87636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9ADB7C-9149-4B8C-BBAD-13CC81A2CE9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44946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BD0CD-5443-4D6F-AFED-F98D754545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72315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10E3B-D7E9-45CC-B239-B70B33BD65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2783151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018D89C-A82E-4990-8027-AA6C38BEE1B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1034133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F36C4-9517-4283-AD7A-8DDEAC4C40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9251407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4C3DF-EA3E-4BD9-A122-C16CD39ACE5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708776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F1179-1C81-46A8-804A-A42718547B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97647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38593-60F5-4866-9372-A3606E62D9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423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A3727-AAD6-4AFF-AB74-22A5B81589B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9058097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D9F8CE-E8D5-43B2-93A1-17CE0D2C9DA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877244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EFFCD4-1195-4247-BC8F-2FC8A2DA77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3664493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AEFBF-085D-4171-BC08-1F5FB5E79E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610090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87969-0101-4F6D-AA1C-A91B2EAC69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86056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7665B-753B-44F4-95DA-0D45F49140B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5799107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6B922-523C-4F2F-87ED-BC6C5695375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09051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8FD3F-1AA9-4493-99CB-8D439EF9B8D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3211450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50B85F1-BC60-4300-B21D-B829868557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298506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A2AD4-34D0-4D67-93F3-C70A3EDA593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1923879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057B3-B2D6-47A4-80B3-A78062F937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604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69474538-FCEC-4B93-91C2-5CF2F5E6369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1" r:id="rId1"/>
    <p:sldLayoutId id="2147492647" r:id="rId2"/>
    <p:sldLayoutId id="2147492648" r:id="rId3"/>
    <p:sldLayoutId id="2147492649" r:id="rId4"/>
    <p:sldLayoutId id="2147492650" r:id="rId5"/>
    <p:sldLayoutId id="2147492651" r:id="rId6"/>
    <p:sldLayoutId id="2147492652" r:id="rId7"/>
    <p:sldLayoutId id="2147492653" r:id="rId8"/>
    <p:sldLayoutId id="2147492654" r:id="rId9"/>
    <p:sldLayoutId id="2147492655" r:id="rId10"/>
    <p:sldLayoutId id="2147492656" r:id="rId11"/>
    <p:sldLayoutId id="21474926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043BB85-D6D2-4CAB-8339-CA30C4FF37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50" r:id="rId1"/>
    <p:sldLayoutId id="2147492745" r:id="rId2"/>
    <p:sldLayoutId id="2147492746" r:id="rId3"/>
    <p:sldLayoutId id="2147492747" r:id="rId4"/>
    <p:sldLayoutId id="2147492748" r:id="rId5"/>
    <p:sldLayoutId id="2147492749" r:id="rId6"/>
    <p:sldLayoutId id="2147492750" r:id="rId7"/>
    <p:sldLayoutId id="2147492751" r:id="rId8"/>
    <p:sldLayoutId id="2147492752" r:id="rId9"/>
    <p:sldLayoutId id="2147492753" r:id="rId10"/>
    <p:sldLayoutId id="2147492754" r:id="rId11"/>
    <p:sldLayoutId id="214749275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DA33222-D769-4800-90E7-F6D1463AA2A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51" r:id="rId1"/>
    <p:sldLayoutId id="2147492852" r:id="rId2"/>
    <p:sldLayoutId id="2147492853" r:id="rId3"/>
    <p:sldLayoutId id="2147492854" r:id="rId4"/>
    <p:sldLayoutId id="2147492855" r:id="rId5"/>
    <p:sldLayoutId id="2147492856" r:id="rId6"/>
    <p:sldLayoutId id="2147492857" r:id="rId7"/>
    <p:sldLayoutId id="2147492858" r:id="rId8"/>
    <p:sldLayoutId id="2147492859" r:id="rId9"/>
    <p:sldLayoutId id="2147492860" r:id="rId10"/>
    <p:sldLayoutId id="21474928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EA2DD43-18C7-4E7B-BC3B-3C86A3215A5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62" r:id="rId1"/>
    <p:sldLayoutId id="2147492863" r:id="rId2"/>
    <p:sldLayoutId id="2147492864" r:id="rId3"/>
    <p:sldLayoutId id="2147492865" r:id="rId4"/>
    <p:sldLayoutId id="2147492866" r:id="rId5"/>
    <p:sldLayoutId id="2147492867" r:id="rId6"/>
    <p:sldLayoutId id="2147492868" r:id="rId7"/>
    <p:sldLayoutId id="2147492869" r:id="rId8"/>
    <p:sldLayoutId id="2147492870" r:id="rId9"/>
    <p:sldLayoutId id="2147492871" r:id="rId10"/>
    <p:sldLayoutId id="21474928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D6EF0AB-522C-4944-8194-3F5B9DD6A9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73" r:id="rId1"/>
    <p:sldLayoutId id="2147492874" r:id="rId2"/>
    <p:sldLayoutId id="2147492875" r:id="rId3"/>
    <p:sldLayoutId id="2147492876" r:id="rId4"/>
    <p:sldLayoutId id="2147492877" r:id="rId5"/>
    <p:sldLayoutId id="2147492878" r:id="rId6"/>
    <p:sldLayoutId id="2147492879" r:id="rId7"/>
    <p:sldLayoutId id="2147492880" r:id="rId8"/>
    <p:sldLayoutId id="2147492881" r:id="rId9"/>
    <p:sldLayoutId id="2147492882" r:id="rId10"/>
    <p:sldLayoutId id="21474928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690DBE6-65A8-4061-A5EF-A0344C2260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84" r:id="rId1"/>
    <p:sldLayoutId id="2147492756" r:id="rId2"/>
    <p:sldLayoutId id="2147492757" r:id="rId3"/>
    <p:sldLayoutId id="2147492758" r:id="rId4"/>
    <p:sldLayoutId id="2147492759" r:id="rId5"/>
    <p:sldLayoutId id="2147492760" r:id="rId6"/>
    <p:sldLayoutId id="2147492761" r:id="rId7"/>
    <p:sldLayoutId id="2147492762" r:id="rId8"/>
    <p:sldLayoutId id="2147492763" r:id="rId9"/>
    <p:sldLayoutId id="2147492764" r:id="rId10"/>
    <p:sldLayoutId id="2147492765" r:id="rId11"/>
    <p:sldLayoutId id="21474927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DE5E16B-9C89-430A-9C6B-24A9287828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85" r:id="rId1"/>
    <p:sldLayoutId id="2147492767" r:id="rId2"/>
    <p:sldLayoutId id="2147492768" r:id="rId3"/>
    <p:sldLayoutId id="2147492769" r:id="rId4"/>
    <p:sldLayoutId id="2147492770" r:id="rId5"/>
    <p:sldLayoutId id="2147492771" r:id="rId6"/>
    <p:sldLayoutId id="2147492772" r:id="rId7"/>
    <p:sldLayoutId id="2147492773" r:id="rId8"/>
    <p:sldLayoutId id="2147492774" r:id="rId9"/>
    <p:sldLayoutId id="2147492775" r:id="rId10"/>
    <p:sldLayoutId id="2147492776" r:id="rId11"/>
    <p:sldLayoutId id="21474927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4AF659-95CE-4B8F-8E4E-F9EB2927EE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86" r:id="rId1"/>
    <p:sldLayoutId id="2147492778" r:id="rId2"/>
    <p:sldLayoutId id="2147492779" r:id="rId3"/>
    <p:sldLayoutId id="2147492780" r:id="rId4"/>
    <p:sldLayoutId id="2147492781" r:id="rId5"/>
    <p:sldLayoutId id="2147492782" r:id="rId6"/>
    <p:sldLayoutId id="2147492783" r:id="rId7"/>
    <p:sldLayoutId id="2147492784" r:id="rId8"/>
    <p:sldLayoutId id="2147492785" r:id="rId9"/>
    <p:sldLayoutId id="2147492786" r:id="rId10"/>
    <p:sldLayoutId id="2147492787" r:id="rId11"/>
    <p:sldLayoutId id="21474927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8D45F84-76FC-46EF-A7E0-E5ABCEBE0B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87" r:id="rId1"/>
    <p:sldLayoutId id="2147492789" r:id="rId2"/>
    <p:sldLayoutId id="2147492790" r:id="rId3"/>
    <p:sldLayoutId id="2147492791" r:id="rId4"/>
    <p:sldLayoutId id="2147492792" r:id="rId5"/>
    <p:sldLayoutId id="2147492793" r:id="rId6"/>
    <p:sldLayoutId id="2147492794" r:id="rId7"/>
    <p:sldLayoutId id="2147492795" r:id="rId8"/>
    <p:sldLayoutId id="2147492796" r:id="rId9"/>
    <p:sldLayoutId id="2147492797" r:id="rId10"/>
    <p:sldLayoutId id="2147492798" r:id="rId11"/>
    <p:sldLayoutId id="21474927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EF34FD7-0D81-4CCC-AD91-7B7EAB9D67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88" r:id="rId1"/>
    <p:sldLayoutId id="2147492889" r:id="rId2"/>
    <p:sldLayoutId id="2147492890" r:id="rId3"/>
    <p:sldLayoutId id="2147492891" r:id="rId4"/>
    <p:sldLayoutId id="2147492892" r:id="rId5"/>
    <p:sldLayoutId id="2147492893" r:id="rId6"/>
    <p:sldLayoutId id="2147492894" r:id="rId7"/>
    <p:sldLayoutId id="2147492895" r:id="rId8"/>
    <p:sldLayoutId id="2147492896" r:id="rId9"/>
    <p:sldLayoutId id="2147492897" r:id="rId10"/>
    <p:sldLayoutId id="214749289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38A7378-2B25-45D6-9315-F2B32C5AA34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2" r:id="rId1"/>
    <p:sldLayoutId id="2147492658" r:id="rId2"/>
    <p:sldLayoutId id="2147492659" r:id="rId3"/>
    <p:sldLayoutId id="2147492660" r:id="rId4"/>
    <p:sldLayoutId id="2147492661" r:id="rId5"/>
    <p:sldLayoutId id="2147492662" r:id="rId6"/>
    <p:sldLayoutId id="2147492663" r:id="rId7"/>
    <p:sldLayoutId id="2147492664" r:id="rId8"/>
    <p:sldLayoutId id="2147492665" r:id="rId9"/>
    <p:sldLayoutId id="2147492666" r:id="rId10"/>
    <p:sldLayoutId id="2147492667" r:id="rId11"/>
    <p:sldLayoutId id="2147492668" r:id="rId12"/>
    <p:sldLayoutId id="2147492669" r:id="rId13"/>
    <p:sldLayoutId id="2147492670" r:id="rId14"/>
    <p:sldLayoutId id="2147492671" r:id="rId15"/>
    <p:sldLayoutId id="2147492672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7616012-19B8-4F37-8450-1C5969120B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3" r:id="rId1"/>
    <p:sldLayoutId id="2147492673" r:id="rId2"/>
    <p:sldLayoutId id="2147492674" r:id="rId3"/>
    <p:sldLayoutId id="2147492675" r:id="rId4"/>
    <p:sldLayoutId id="2147492676" r:id="rId5"/>
    <p:sldLayoutId id="2147492677" r:id="rId6"/>
    <p:sldLayoutId id="2147492678" r:id="rId7"/>
    <p:sldLayoutId id="2147492679" r:id="rId8"/>
    <p:sldLayoutId id="2147492680" r:id="rId9"/>
    <p:sldLayoutId id="2147492681" r:id="rId10"/>
    <p:sldLayoutId id="214749268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EB03B11-3480-40DD-8C9F-1B10D1F4B8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4" r:id="rId1"/>
    <p:sldLayoutId id="2147492683" r:id="rId2"/>
    <p:sldLayoutId id="2147492684" r:id="rId3"/>
    <p:sldLayoutId id="2147492685" r:id="rId4"/>
    <p:sldLayoutId id="2147492686" r:id="rId5"/>
    <p:sldLayoutId id="2147492687" r:id="rId6"/>
    <p:sldLayoutId id="2147492688" r:id="rId7"/>
    <p:sldLayoutId id="2147492689" r:id="rId8"/>
    <p:sldLayoutId id="2147492690" r:id="rId9"/>
    <p:sldLayoutId id="2147492691" r:id="rId10"/>
    <p:sldLayoutId id="214749269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5A7F3E3-16F7-481F-8320-7600CE2AD3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5" r:id="rId1"/>
    <p:sldLayoutId id="2147492693" r:id="rId2"/>
    <p:sldLayoutId id="2147492694" r:id="rId3"/>
    <p:sldLayoutId id="2147492695" r:id="rId4"/>
    <p:sldLayoutId id="2147492696" r:id="rId5"/>
    <p:sldLayoutId id="2147492697" r:id="rId6"/>
    <p:sldLayoutId id="2147492698" r:id="rId7"/>
    <p:sldLayoutId id="2147492699" r:id="rId8"/>
    <p:sldLayoutId id="2147492700" r:id="rId9"/>
    <p:sldLayoutId id="2147492701" r:id="rId10"/>
    <p:sldLayoutId id="2147492702" r:id="rId11"/>
    <p:sldLayoutId id="214749270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BF6BCF0-B769-4F26-944A-160A7D56047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6" r:id="rId1"/>
    <p:sldLayoutId id="2147492704" r:id="rId2"/>
    <p:sldLayoutId id="2147492705" r:id="rId3"/>
    <p:sldLayoutId id="2147492706" r:id="rId4"/>
    <p:sldLayoutId id="2147492707" r:id="rId5"/>
    <p:sldLayoutId id="2147492708" r:id="rId6"/>
    <p:sldLayoutId id="2147492709" r:id="rId7"/>
    <p:sldLayoutId id="2147492710" r:id="rId8"/>
    <p:sldLayoutId id="2147492711" r:id="rId9"/>
    <p:sldLayoutId id="2147492712" r:id="rId10"/>
    <p:sldLayoutId id="21474927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2007107-E1CA-4569-BED3-56E1DF048D8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7" r:id="rId1"/>
    <p:sldLayoutId id="2147492714" r:id="rId2"/>
    <p:sldLayoutId id="2147492715" r:id="rId3"/>
    <p:sldLayoutId id="2147492716" r:id="rId4"/>
    <p:sldLayoutId id="2147492717" r:id="rId5"/>
    <p:sldLayoutId id="2147492718" r:id="rId6"/>
    <p:sldLayoutId id="2147492719" r:id="rId7"/>
    <p:sldLayoutId id="2147492720" r:id="rId8"/>
    <p:sldLayoutId id="2147492721" r:id="rId9"/>
    <p:sldLayoutId id="2147492722" r:id="rId10"/>
    <p:sldLayoutId id="21474927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9726B8D-4A9F-47F0-B00F-F7896DEE7B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8" r:id="rId1"/>
    <p:sldLayoutId id="2147492724" r:id="rId2"/>
    <p:sldLayoutId id="2147492725" r:id="rId3"/>
    <p:sldLayoutId id="2147492726" r:id="rId4"/>
    <p:sldLayoutId id="2147492727" r:id="rId5"/>
    <p:sldLayoutId id="2147492728" r:id="rId6"/>
    <p:sldLayoutId id="2147492729" r:id="rId7"/>
    <p:sldLayoutId id="2147492730" r:id="rId8"/>
    <p:sldLayoutId id="2147492731" r:id="rId9"/>
    <p:sldLayoutId id="2147492732" r:id="rId10"/>
    <p:sldLayoutId id="2147492733" r:id="rId11"/>
    <p:sldLayoutId id="214749273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B2EB957-F634-4B4B-A672-A3FE71E0922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849" r:id="rId1"/>
    <p:sldLayoutId id="2147492735" r:id="rId2"/>
    <p:sldLayoutId id="2147492736" r:id="rId3"/>
    <p:sldLayoutId id="2147492737" r:id="rId4"/>
    <p:sldLayoutId id="2147492738" r:id="rId5"/>
    <p:sldLayoutId id="2147492739" r:id="rId6"/>
    <p:sldLayoutId id="2147492740" r:id="rId7"/>
    <p:sldLayoutId id="2147492741" r:id="rId8"/>
    <p:sldLayoutId id="2147492742" r:id="rId9"/>
    <p:sldLayoutId id="2147492743" r:id="rId10"/>
    <p:sldLayoutId id="214749274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第十八课 </a:t>
            </a:r>
            <a:endParaRPr lang="en-US" altLang="zh-CN" sz="60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整容（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/>
              <a:t>用“一个劲儿”完成句子：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6739" name="内容占位符 2"/>
          <p:cNvSpPr>
            <a:spLocks noGrp="1"/>
          </p:cNvSpPr>
          <p:nvPr>
            <p:ph idx="1"/>
          </p:nvPr>
        </p:nvSpPr>
        <p:spPr>
          <a:xfrm>
            <a:off x="395288" y="1700213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．三岁的小弟弟摔伤了， 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． </a:t>
            </a:r>
            <a:r>
              <a:rPr lang="en-US" altLang="zh-CN" b="1" smtClean="0"/>
              <a:t>_____________</a:t>
            </a:r>
            <a:r>
              <a:rPr lang="zh-CN" altLang="en-US" b="1" smtClean="0"/>
              <a:t>，我只好告诉他了。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</a:t>
            </a:r>
            <a:r>
              <a:rPr lang="zh-CN" altLang="en-US" b="1" smtClean="0"/>
              <a:t>． 我让他别说了，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． 你别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，难道你不知道吸烟危害身体健康吗？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291138" y="1700213"/>
            <a:ext cx="2809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一个劲儿地哭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87450" y="2349500"/>
            <a:ext cx="2952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他一个劲儿地问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95738" y="2852738"/>
            <a:ext cx="4824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可他还是一个劲儿地说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268538" y="3429000"/>
            <a:ext cx="3167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一个劲儿地吸烟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1844675"/>
            <a:ext cx="8496300" cy="1727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b="1" smtClean="0">
                <a:solidFill>
                  <a:srgbClr val="0000FF"/>
                </a:solidFill>
              </a:rPr>
              <a:t>得到，担任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职位，如果，收入，目标，实现，否则，奋斗，重视，承受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FF0000"/>
                </a:solidFill>
              </a:rPr>
              <a:t>不瞒</a:t>
            </a:r>
            <a:r>
              <a:rPr lang="en-US" altLang="zh-CN" b="1" smtClean="0">
                <a:solidFill>
                  <a:srgbClr val="FF0000"/>
                </a:solidFill>
              </a:rPr>
              <a:t>……</a:t>
            </a:r>
            <a:r>
              <a:rPr lang="zh-CN" altLang="en-US" b="1" smtClean="0">
                <a:solidFill>
                  <a:srgbClr val="FF0000"/>
                </a:solidFill>
              </a:rPr>
              <a:t>说</a:t>
            </a:r>
            <a:r>
              <a:rPr lang="zh-CN" altLang="en-US" b="1" smtClean="0">
                <a:solidFill>
                  <a:srgbClr val="0000FF"/>
                </a:solidFill>
              </a:rPr>
              <a:t>，不踏实，冷冰冰，担心，柔和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课文：</a:t>
            </a:r>
          </a:p>
        </p:txBody>
      </p:sp>
      <p:sp>
        <p:nvSpPr>
          <p:cNvPr id="120835" name="Content Placeholder 2"/>
          <p:cNvSpPr>
            <a:spLocks noGrp="1"/>
          </p:cNvSpPr>
          <p:nvPr>
            <p:ph idx="1"/>
          </p:nvPr>
        </p:nvSpPr>
        <p:spPr>
          <a:xfrm>
            <a:off x="900113" y="2017713"/>
            <a:ext cx="7772400" cy="1843087"/>
          </a:xfrm>
        </p:spPr>
        <p:txBody>
          <a:bodyPr/>
          <a:lstStyle/>
          <a:p>
            <a:r>
              <a:rPr lang="zh-CN" altLang="en-US" b="1" smtClean="0">
                <a:solidFill>
                  <a:srgbClr val="0000FF"/>
                </a:solidFill>
              </a:rPr>
              <a:t>根据，脸形，建议，将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修整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稍微，明显，双眼皮，则，内双，协调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小结</a:t>
            </a:r>
            <a:r>
              <a:rPr lang="en-US" altLang="zh-CN" b="1" smtClean="0"/>
              <a:t>//</a:t>
            </a:r>
            <a:r>
              <a:rPr lang="zh-CN" altLang="en-US" b="1" smtClean="0"/>
              <a:t>作业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重点词： 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评价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由于，不瞒</a:t>
            </a:r>
            <a:r>
              <a:rPr lang="en-US" altLang="zh-CN" b="1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  <a:ea typeface="楷体_GB2312" pitchFamily="49" charset="-122"/>
              </a:rPr>
              <a:t>说，一个劲儿</a:t>
            </a:r>
            <a:endParaRPr lang="en-US" altLang="zh-CN" b="1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小张为什么要来整容？</a:t>
            </a: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小张的脸有什么特点？“我”给出了什么建议？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19—39</a:t>
            </a:r>
            <a:r>
              <a:rPr lang="zh-CN" altLang="en-US" b="1" dirty="0" smtClean="0"/>
              <a:t>（重点词：</a:t>
            </a:r>
            <a:r>
              <a:rPr lang="zh-CN" altLang="en-US" b="1" dirty="0">
                <a:solidFill>
                  <a:srgbClr val="0000FF"/>
                </a:solidFill>
              </a:rPr>
              <a:t>别扭</a:t>
            </a:r>
            <a:r>
              <a:rPr lang="zh-CN" altLang="en-US" b="1" dirty="0" smtClean="0">
                <a:solidFill>
                  <a:srgbClr val="0000FF"/>
                </a:solidFill>
              </a:rPr>
              <a:t>，配，惊人，对照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不时，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长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短，一度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7—12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莉莉为什么要整容？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“我”是怎么做的？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她整容之后效果如何？</a:t>
            </a: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评价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0975" y="1500188"/>
            <a:ext cx="8963025" cy="53578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（名）对他的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很高</a:t>
            </a:r>
            <a:r>
              <a:rPr lang="en-US" altLang="zh-CN" b="1" smtClean="0"/>
              <a:t>    </a:t>
            </a:r>
            <a:r>
              <a:rPr lang="zh-CN" altLang="en-US" b="1" smtClean="0"/>
              <a:t>获得（很高的）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en-US" altLang="zh-CN" b="1" smtClean="0"/>
              <a:t>  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　给予（高度的）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　</a:t>
            </a:r>
            <a:r>
              <a:rPr lang="zh-CN" altLang="en-US" b="1" u="sng" smtClean="0"/>
              <a:t>做出</a:t>
            </a:r>
            <a:r>
              <a:rPr lang="zh-CN" altLang="en-US" b="1" u="sng" smtClean="0">
                <a:solidFill>
                  <a:srgbClr val="FF0000"/>
                </a:solidFill>
              </a:rPr>
              <a:t>评价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（动）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他</a:t>
            </a:r>
            <a:r>
              <a:rPr lang="en-US" altLang="zh-CN" b="1" smtClean="0">
                <a:solidFill>
                  <a:srgbClr val="FF0000"/>
                </a:solidFill>
              </a:rPr>
              <a:t>   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他的作品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>
                <a:solidFill>
                  <a:srgbClr val="FF0000"/>
                </a:solidFill>
              </a:rPr>
              <a:t>           </a:t>
            </a:r>
            <a:r>
              <a:rPr lang="zh-CN" altLang="en-US" b="1" smtClean="0"/>
              <a:t>高度地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en-US" altLang="zh-CN" b="1" smtClean="0"/>
              <a:t> </a:t>
            </a:r>
            <a:r>
              <a:rPr lang="zh-CN" altLang="en-US" b="1" smtClean="0"/>
              <a:t> </a:t>
            </a:r>
            <a:endParaRPr lang="zh-CN" altLang="en-US" b="1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他对工作很有责任感，公司的每个人对他的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都很高。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没有标准，我们无法</a:t>
            </a:r>
            <a:r>
              <a:rPr lang="zh-CN" altLang="en-US" b="1" smtClean="0">
                <a:solidFill>
                  <a:srgbClr val="FF0000"/>
                </a:solidFill>
              </a:rPr>
              <a:t>评价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00"/>
                </a:solidFill>
              </a:rPr>
              <a:t>3. </a:t>
            </a:r>
            <a:r>
              <a:rPr lang="zh-CN" altLang="en-US" b="1" smtClean="0"/>
              <a:t>这部电影非常棒，专家们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zh-CN" altLang="en-US" b="1" smtClean="0"/>
              <a:t>她的表演怎么样？请大家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63713" y="1916113"/>
            <a:ext cx="7921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en-US" altLang="zh-CN" b="1">
                <a:solidFill>
                  <a:srgbClr val="FF0000"/>
                </a:solidFill>
              </a:rPr>
              <a:t>jǐ yǔ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435600" y="5373688"/>
            <a:ext cx="2520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/>
              <a:t>给予了它很高的</a:t>
            </a:r>
            <a:r>
              <a:rPr lang="zh-CN" altLang="en-US" b="1">
                <a:solidFill>
                  <a:srgbClr val="FF0000"/>
                </a:solidFill>
              </a:rPr>
              <a:t>评价</a:t>
            </a:r>
            <a:r>
              <a:rPr lang="en-US" altLang="zh-CN" b="1"/>
              <a:t>//</a:t>
            </a:r>
            <a:r>
              <a:rPr lang="zh-CN" altLang="en-US" b="1"/>
              <a:t>高度地</a:t>
            </a:r>
            <a:r>
              <a:rPr lang="zh-CN" altLang="en-US" b="1">
                <a:solidFill>
                  <a:srgbClr val="FF0000"/>
                </a:solidFill>
              </a:rPr>
              <a:t>评价</a:t>
            </a:r>
            <a:r>
              <a:rPr lang="zh-CN" altLang="en-US" b="1"/>
              <a:t>了它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64163" y="6167438"/>
            <a:ext cx="2520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/>
              <a:t>做出</a:t>
            </a:r>
            <a:r>
              <a:rPr lang="zh-CN" altLang="en-US" b="1">
                <a:solidFill>
                  <a:srgbClr val="FF0000"/>
                </a:solidFill>
              </a:rPr>
              <a:t>评价</a:t>
            </a:r>
            <a:r>
              <a:rPr lang="en-US" altLang="zh-CN" b="1"/>
              <a:t>//</a:t>
            </a:r>
            <a:r>
              <a:rPr lang="zh-CN" altLang="en-US" b="1">
                <a:solidFill>
                  <a:srgbClr val="FF0000"/>
                </a:solidFill>
              </a:rPr>
              <a:t>评价</a:t>
            </a:r>
            <a:r>
              <a:rPr lang="zh-CN" altLang="en-US" b="1"/>
              <a:t>一下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承受</a:t>
            </a:r>
          </a:p>
        </p:txBody>
      </p:sp>
      <p:sp>
        <p:nvSpPr>
          <p:cNvPr id="105475" name="Content Placeholder 4"/>
          <p:cNvSpPr>
            <a:spLocks noGrp="1"/>
          </p:cNvSpPr>
          <p:nvPr>
            <p:ph idx="1"/>
          </p:nvPr>
        </p:nvSpPr>
        <p:spPr>
          <a:xfrm>
            <a:off x="323850" y="1762125"/>
            <a:ext cx="4392613" cy="2865438"/>
          </a:xfrm>
        </p:spPr>
        <p:txBody>
          <a:bodyPr/>
          <a:lstStyle/>
          <a:p>
            <a:r>
              <a:rPr lang="zh-CN" altLang="en-US" b="1" smtClean="0"/>
              <a:t>承受</a:t>
            </a:r>
            <a:r>
              <a:rPr lang="en-US" altLang="zh-CN" b="1" smtClean="0"/>
              <a:t>100</a:t>
            </a:r>
            <a:r>
              <a:rPr lang="zh-CN" altLang="en-US" b="1" smtClean="0"/>
              <a:t>斤的重量</a:t>
            </a:r>
            <a:endParaRPr lang="en-US" altLang="zh-CN" b="1" smtClean="0"/>
          </a:p>
          <a:p>
            <a:r>
              <a:rPr lang="zh-CN" altLang="en-US" b="1" smtClean="0"/>
              <a:t>承受压力</a:t>
            </a:r>
            <a:endParaRPr lang="en-US" altLang="zh-CN" b="1" smtClean="0"/>
          </a:p>
          <a:p>
            <a:r>
              <a:rPr lang="zh-CN" altLang="en-US" b="1" smtClean="0"/>
              <a:t>承受不住</a:t>
            </a:r>
            <a:endParaRPr lang="en-US" altLang="zh-CN" b="1" smtClean="0"/>
          </a:p>
          <a:p>
            <a:r>
              <a:rPr lang="zh-CN" altLang="en-US" b="1" u="sng" smtClean="0"/>
              <a:t>承受力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957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整容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主管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消除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评价 </a:t>
            </a:r>
            <a:r>
              <a:rPr lang="zh-CN" altLang="en-US" b="1" smtClean="0">
                <a:solidFill>
                  <a:schemeClr val="tx2"/>
                </a:solidFill>
              </a:rPr>
              <a:t>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奋斗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承受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坦率 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瞒</a:t>
            </a:r>
            <a:endParaRPr lang="zh-CN" altLang="en-US" sz="2000" b="1" smtClean="0"/>
          </a:p>
        </p:txBody>
      </p:sp>
      <p:sp>
        <p:nvSpPr>
          <p:cNvPr id="109572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132138" y="134143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踏实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冷冰冰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讲述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方正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轮廓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冷峻 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难题 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修整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508625" y="1341438"/>
            <a:ext cx="2303463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协调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一</a:t>
            </a:r>
            <a:r>
              <a:rPr lang="zh-CN" altLang="en-US" b="1" kern="0" dirty="0">
                <a:solidFill>
                  <a:srgbClr val="000000"/>
                </a:solidFill>
              </a:rPr>
              <a:t>个劲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儿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altLang="zh-CN" b="1" kern="0" dirty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专名：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莉莉</a:t>
            </a:r>
            <a:r>
              <a:rPr lang="zh-CN" altLang="en-US" b="1" kern="0" dirty="0" smtClean="0">
                <a:solidFill>
                  <a:srgbClr val="000000"/>
                </a:solidFill>
              </a:rPr>
              <a:t> </a:t>
            </a:r>
            <a:endParaRPr lang="zh-CN" altLang="en-US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标题 1"/>
          <p:cNvSpPr>
            <a:spLocks noGrp="1"/>
          </p:cNvSpPr>
          <p:nvPr>
            <p:ph type="title"/>
          </p:nvPr>
        </p:nvSpPr>
        <p:spPr>
          <a:xfrm>
            <a:off x="1095375" y="0"/>
            <a:ext cx="8229600" cy="11430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1</a:t>
            </a:r>
            <a:r>
              <a:rPr lang="zh-CN" altLang="en-US" b="1" smtClean="0">
                <a:solidFill>
                  <a:schemeClr val="tx1"/>
                </a:solidFill>
              </a:rPr>
              <a:t>：由于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341438"/>
            <a:ext cx="8675687" cy="21590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>
                <a:solidFill>
                  <a:srgbClr val="FF0000"/>
                </a:solidFill>
              </a:rPr>
              <a:t>由于</a:t>
            </a:r>
            <a:r>
              <a:rPr lang="zh-CN" altLang="en-US" sz="2800" b="1" smtClean="0"/>
              <a:t>昨天的降雨，今天的空气格外清新。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>
                <a:solidFill>
                  <a:srgbClr val="FF0000"/>
                </a:solidFill>
              </a:rPr>
              <a:t>由于</a:t>
            </a:r>
            <a:r>
              <a:rPr lang="zh-CN" altLang="en-US" sz="2800" b="1" smtClean="0"/>
              <a:t>房价上涨太快，</a:t>
            </a:r>
            <a:r>
              <a:rPr lang="zh-CN" altLang="en-US" sz="2800" b="1" smtClean="0">
                <a:solidFill>
                  <a:srgbClr val="0000FF"/>
                </a:solidFill>
              </a:rPr>
              <a:t>所以</a:t>
            </a:r>
            <a:r>
              <a:rPr lang="zh-CN" altLang="en-US" sz="2800" b="1" smtClean="0"/>
              <a:t>现在很多人已无力购房。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>
                <a:solidFill>
                  <a:srgbClr val="FF0000"/>
                </a:solidFill>
              </a:rPr>
              <a:t>由于</a:t>
            </a:r>
            <a:r>
              <a:rPr lang="zh-CN" altLang="en-US" sz="2800" b="1" smtClean="0"/>
              <a:t>她突然病倒了，</a:t>
            </a:r>
            <a:r>
              <a:rPr lang="zh-CN" altLang="en-US" sz="2800" b="1" smtClean="0">
                <a:solidFill>
                  <a:srgbClr val="0000FF"/>
                </a:solidFill>
              </a:rPr>
              <a:t>因此</a:t>
            </a:r>
            <a:r>
              <a:rPr lang="zh-CN" altLang="en-US" sz="2800" b="1" smtClean="0"/>
              <a:t>不能参加考试。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她的脸变瘦了，</a:t>
            </a:r>
            <a:r>
              <a:rPr lang="zh-CN" altLang="en-US" sz="2800" b="1" smtClean="0">
                <a:solidFill>
                  <a:srgbClr val="0000FF"/>
                </a:solidFill>
              </a:rPr>
              <a:t>是</a:t>
            </a:r>
            <a:r>
              <a:rPr lang="zh-CN" altLang="en-US" sz="2800" b="1" smtClean="0">
                <a:solidFill>
                  <a:srgbClr val="FF0000"/>
                </a:solidFill>
              </a:rPr>
              <a:t>由于</a:t>
            </a:r>
            <a:r>
              <a:rPr lang="zh-CN" altLang="en-US" sz="2800" b="1" smtClean="0"/>
              <a:t>打了瘦脸针。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>
              <a:solidFill>
                <a:srgbClr val="FF0000"/>
              </a:solidFill>
            </a:endParaRPr>
          </a:p>
        </p:txBody>
      </p:sp>
      <p:sp>
        <p:nvSpPr>
          <p:cNvPr id="4" name="内容占位符 2"/>
          <p:cNvSpPr txBox="1">
            <a:spLocks/>
          </p:cNvSpPr>
          <p:nvPr/>
        </p:nvSpPr>
        <p:spPr bwMode="auto">
          <a:xfrm>
            <a:off x="323850" y="4654550"/>
            <a:ext cx="8748713" cy="2087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CN" altLang="en-US" sz="2000" b="1" kern="0" dirty="0" smtClean="0">
                <a:solidFill>
                  <a:srgbClr val="0000FF"/>
                </a:solidFill>
              </a:rPr>
              <a:t>“由于”和“因为”的区别：</a:t>
            </a:r>
            <a:endParaRPr lang="en-US" altLang="zh-CN" sz="2000" b="1" kern="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000" b="1" kern="0" dirty="0" smtClean="0">
                <a:solidFill>
                  <a:srgbClr val="0000FF"/>
                </a:solidFill>
              </a:rPr>
              <a:t>1. </a:t>
            </a:r>
            <a:r>
              <a:rPr lang="zh-CN" altLang="en-US" sz="2000" b="1" kern="0" dirty="0" smtClean="0">
                <a:solidFill>
                  <a:srgbClr val="0000FF"/>
                </a:solidFill>
              </a:rPr>
              <a:t>“由于”多用于书面语。</a:t>
            </a:r>
            <a:endParaRPr lang="en-US" altLang="zh-CN" sz="2000" b="1" kern="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000" b="1" kern="0" dirty="0" smtClean="0">
                <a:solidFill>
                  <a:srgbClr val="0000FF"/>
                </a:solidFill>
              </a:rPr>
              <a:t>2. </a:t>
            </a:r>
            <a:r>
              <a:rPr lang="zh-CN" altLang="en-US" sz="2000" b="1" kern="0" dirty="0" smtClean="0">
                <a:solidFill>
                  <a:srgbClr val="0000FF"/>
                </a:solidFill>
              </a:rPr>
              <a:t>“由于”可以跟“因此”、“因而”配合，“因为”不能。</a:t>
            </a:r>
            <a:endParaRPr lang="en-US" altLang="zh-CN" sz="2000" b="1" kern="0" dirty="0" smtClean="0">
              <a:solidFill>
                <a:srgbClr val="0000FF"/>
              </a:solidFill>
            </a:endParaRP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000" b="1" kern="0" dirty="0" smtClean="0">
                <a:solidFill>
                  <a:srgbClr val="0000FF"/>
                </a:solidFill>
              </a:rPr>
              <a:t>3. </a:t>
            </a:r>
            <a:r>
              <a:rPr lang="zh-CN" altLang="en-US" sz="2000" b="1" kern="0" dirty="0" smtClean="0">
                <a:solidFill>
                  <a:srgbClr val="0000FF"/>
                </a:solidFill>
              </a:rPr>
              <a:t>“因为”可直接放在后一分句，“由于”放在后一分句时必须加“是”。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sz="2000" b="1" kern="0" dirty="0" smtClean="0">
                <a:solidFill>
                  <a:srgbClr val="0000FF"/>
                </a:solidFill>
              </a:rPr>
              <a:t> </a:t>
            </a:r>
            <a:endParaRPr lang="zh-CN" altLang="en-US" sz="2000" b="1" kern="0" dirty="0" smtClean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zh-CN" altLang="en-US" sz="2000" b="1" kern="0" dirty="0">
              <a:solidFill>
                <a:srgbClr val="0000FF"/>
              </a:solidFill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1116013" y="3500438"/>
            <a:ext cx="5759450" cy="101917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l"/>
            </a:pPr>
            <a:r>
              <a:rPr kumimoji="1" lang="zh-CN" altLang="en-US" sz="2400" b="1">
                <a:solidFill>
                  <a:srgbClr val="000000"/>
                </a:solidFill>
                <a:ea typeface="楷体_GB2312" pitchFamily="49" charset="-122"/>
              </a:rPr>
              <a:t>由于</a:t>
            </a:r>
            <a:r>
              <a:rPr kumimoji="1" lang="en-US" altLang="zh-CN" sz="24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2400" b="1">
                <a:solidFill>
                  <a:srgbClr val="000000"/>
                </a:solidFill>
                <a:ea typeface="楷体_GB2312" pitchFamily="49" charset="-122"/>
              </a:rPr>
              <a:t>，（因而／因此／所以）</a:t>
            </a:r>
            <a:r>
              <a:rPr kumimoji="1" lang="en-US" altLang="zh-CN" sz="24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en-US" altLang="zh-CN" sz="24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l"/>
            </a:pPr>
            <a:r>
              <a:rPr kumimoji="1" lang="en-US" altLang="zh-CN" sz="24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2400" b="1">
                <a:solidFill>
                  <a:srgbClr val="000000"/>
                </a:solidFill>
                <a:ea typeface="楷体_GB2312" pitchFamily="49" charset="-122"/>
              </a:rPr>
              <a:t>是由于</a:t>
            </a:r>
            <a:r>
              <a:rPr kumimoji="1" lang="en-US" altLang="zh-CN" sz="24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zh-CN" altLang="en-US" sz="2400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用“由于”、 “因为”填空：</a:t>
            </a:r>
            <a:endParaRPr lang="en-US" altLang="zh-CN" b="1" smtClean="0"/>
          </a:p>
        </p:txBody>
      </p:sp>
      <p:sp>
        <p:nvSpPr>
          <p:cNvPr id="111619" name="内容占位符 2"/>
          <p:cNvSpPr>
            <a:spLocks noGrp="1"/>
          </p:cNvSpPr>
          <p:nvPr>
            <p:ph idx="1"/>
          </p:nvPr>
        </p:nvSpPr>
        <p:spPr>
          <a:xfrm>
            <a:off x="495300" y="1871663"/>
            <a:ext cx="8648700" cy="32861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（</a:t>
            </a:r>
            <a:r>
              <a:rPr lang="en-US" altLang="zh-CN" b="1" smtClean="0"/>
              <a:t>    </a:t>
            </a:r>
            <a:r>
              <a:rPr lang="zh-CN" altLang="en-US" b="1" smtClean="0"/>
              <a:t>   ）成绩优秀，因而他获得了优秀毕业生的称号。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（</a:t>
            </a:r>
            <a:r>
              <a:rPr lang="en-US" altLang="zh-CN" b="1" smtClean="0"/>
              <a:t>    </a:t>
            </a:r>
            <a:r>
              <a:rPr lang="zh-CN" altLang="en-US" b="1" smtClean="0"/>
              <a:t>  ）无法控制，因此我们不得不放弃。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en-US" b="1" smtClean="0"/>
              <a:t>他不能参加考试了，（</a:t>
            </a:r>
            <a:r>
              <a:rPr lang="en-US" altLang="zh-CN" b="1" smtClean="0"/>
              <a:t>   </a:t>
            </a:r>
            <a:r>
              <a:rPr lang="zh-CN" altLang="en-US" b="1" smtClean="0"/>
              <a:t>   </a:t>
            </a:r>
            <a:r>
              <a:rPr lang="en-US" altLang="zh-CN" b="1" smtClean="0"/>
              <a:t> </a:t>
            </a:r>
            <a:r>
              <a:rPr lang="zh-CN" altLang="en-US" b="1" smtClean="0"/>
              <a:t>）缺课太多。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</a:t>
            </a:r>
            <a:r>
              <a:rPr lang="zh-CN" altLang="en-US" b="1" smtClean="0"/>
              <a:t>他心里不踏实是（      ）承受了太多压力。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31913" y="1897063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由于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58888" y="2905125"/>
            <a:ext cx="1152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由于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932363" y="3554413"/>
            <a:ext cx="11557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因为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67175" y="4005263"/>
            <a:ext cx="11557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FF0000"/>
                </a:solidFill>
              </a:rPr>
              <a:t>因为</a:t>
            </a:r>
            <a:r>
              <a:rPr lang="en-US" altLang="zh-CN" sz="2400">
                <a:solidFill>
                  <a:srgbClr val="FF0000"/>
                </a:solidFill>
              </a:rPr>
              <a:t>/</a:t>
            </a:r>
            <a:r>
              <a:rPr lang="zh-CN" altLang="en-US" sz="2400">
                <a:solidFill>
                  <a:srgbClr val="FF0000"/>
                </a:solidFill>
              </a:rPr>
              <a:t>由于</a:t>
            </a:r>
            <a:endParaRPr lang="en-US" altLang="zh-CN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语言点</a:t>
            </a:r>
            <a:r>
              <a:rPr lang="en-US" altLang="zh-CN" sz="4000" b="1" smtClean="0">
                <a:solidFill>
                  <a:schemeClr val="tx1"/>
                </a:solidFill>
              </a:rPr>
              <a:t>2</a:t>
            </a:r>
            <a:r>
              <a:rPr lang="zh-CN" altLang="en-US" sz="4000" b="1" smtClean="0">
                <a:solidFill>
                  <a:schemeClr val="tx1"/>
                </a:solidFill>
              </a:rPr>
              <a:t>：不瞒</a:t>
            </a:r>
            <a:r>
              <a:rPr lang="en-US" altLang="zh-CN" sz="4000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sz="4000" b="1" smtClean="0">
                <a:solidFill>
                  <a:schemeClr val="tx1"/>
                </a:solidFill>
              </a:rPr>
              <a:t>说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1005571" name="Text Box 3"/>
          <p:cNvSpPr txBox="1">
            <a:spLocks noChangeArrowheads="1"/>
          </p:cNvSpPr>
          <p:nvPr/>
        </p:nvSpPr>
        <p:spPr bwMode="auto">
          <a:xfrm>
            <a:off x="539750" y="1628775"/>
            <a:ext cx="8604250" cy="277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：你最喜欢哪个女孩子？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　　  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B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：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不瞒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你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说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，我最喜欢的就是小丽。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）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：你怎么才来？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　　  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B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：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不瞒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你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说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，我今天起来晚了。</a:t>
            </a:r>
          </a:p>
        </p:txBody>
      </p:sp>
      <p:sp>
        <p:nvSpPr>
          <p:cNvPr id="1005573" name="Text Box 5"/>
          <p:cNvSpPr txBox="1">
            <a:spLocks noChangeArrowheads="1"/>
          </p:cNvSpPr>
          <p:nvPr/>
        </p:nvSpPr>
        <p:spPr bwMode="auto">
          <a:xfrm>
            <a:off x="539750" y="5013325"/>
            <a:ext cx="8101013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不瞒（你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您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你们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大家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en-US" altLang="zh-CN" sz="320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）说，</a:t>
            </a:r>
            <a:r>
              <a:rPr lang="en-US" altLang="zh-CN" sz="320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lang="en-US" altLang="zh-CN" sz="3200" u="sng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即时练习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2913" y="1681163"/>
            <a:ext cx="8701087" cy="4627562"/>
          </a:xfrm>
        </p:spPr>
        <p:txBody>
          <a:bodyPr>
            <a:normAutofit fontScale="850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 </a:t>
            </a:r>
            <a:r>
              <a:rPr lang="zh-CN" altLang="en-US" b="1" dirty="0" smtClean="0"/>
              <a:t>◇ 判断下列句子对错。如果错误，请说明原因：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1</a:t>
            </a:r>
            <a:r>
              <a:rPr lang="zh-CN" altLang="en-US" b="1" dirty="0" smtClean="0"/>
              <a:t>． 我不瞒你说，那次会议我也没参加。      （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2</a:t>
            </a:r>
            <a:r>
              <a:rPr lang="zh-CN" altLang="en-US" b="1" dirty="0" smtClean="0"/>
              <a:t>． 他不瞒我说，他不喜欢我。</a:t>
            </a:r>
            <a:r>
              <a:rPr lang="en-US" b="1" dirty="0" smtClean="0"/>
              <a:t>       </a:t>
            </a:r>
            <a:r>
              <a:rPr lang="zh-CN" altLang="en-US" b="1" dirty="0" smtClean="0"/>
              <a:t>       </a:t>
            </a:r>
            <a:r>
              <a:rPr lang="en-US" b="1" dirty="0" smtClean="0"/>
              <a:t>     </a:t>
            </a:r>
            <a:r>
              <a:rPr lang="zh-CN" altLang="en-US" b="1" dirty="0" smtClean="0"/>
              <a:t>（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</a:t>
            </a:r>
            <a:r>
              <a:rPr lang="zh-CN" altLang="en-US" b="1" dirty="0" smtClean="0"/>
              <a:t>． 不瞒他说，这个任务我们不会交给他的。（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</a:t>
            </a:r>
            <a:r>
              <a:rPr lang="zh-CN" altLang="en-US" b="1" dirty="0" smtClean="0"/>
              <a:t>． 不瞒小王说，他们肯定会失败。  </a:t>
            </a:r>
            <a:r>
              <a:rPr lang="en-US" b="1" dirty="0" smtClean="0"/>
              <a:t>           </a:t>
            </a:r>
            <a:r>
              <a:rPr lang="zh-CN" altLang="en-US" b="1" dirty="0" smtClean="0"/>
              <a:t>（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5.   </a:t>
            </a:r>
            <a:r>
              <a:rPr lang="zh-CN" altLang="en-US" b="1" dirty="0" smtClean="0"/>
              <a:t>不瞒大家说，我们已经准备结婚了。</a:t>
            </a:r>
            <a:r>
              <a:rPr lang="en-US" b="1" dirty="0" smtClean="0"/>
              <a:t>       </a:t>
            </a:r>
            <a:r>
              <a:rPr lang="zh-CN" altLang="en-US" b="1" dirty="0" smtClean="0"/>
              <a:t>（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）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>
              <a:solidFill>
                <a:srgbClr val="00B0F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15716" name="TextBox 7"/>
          <p:cNvSpPr txBox="1">
            <a:spLocks noChangeArrowheads="1"/>
          </p:cNvSpPr>
          <p:nvPr/>
        </p:nvSpPr>
        <p:spPr bwMode="auto">
          <a:xfrm>
            <a:off x="7729538" y="2047875"/>
            <a:ext cx="542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错</a:t>
            </a:r>
          </a:p>
        </p:txBody>
      </p:sp>
      <p:sp>
        <p:nvSpPr>
          <p:cNvPr id="115717" name="TextBox 8"/>
          <p:cNvSpPr txBox="1">
            <a:spLocks noChangeArrowheads="1"/>
          </p:cNvSpPr>
          <p:nvPr/>
        </p:nvSpPr>
        <p:spPr bwMode="auto">
          <a:xfrm>
            <a:off x="7729538" y="3030538"/>
            <a:ext cx="542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错</a:t>
            </a:r>
          </a:p>
        </p:txBody>
      </p:sp>
      <p:sp>
        <p:nvSpPr>
          <p:cNvPr id="115718" name="TextBox 9"/>
          <p:cNvSpPr txBox="1">
            <a:spLocks noChangeArrowheads="1"/>
          </p:cNvSpPr>
          <p:nvPr/>
        </p:nvSpPr>
        <p:spPr bwMode="auto">
          <a:xfrm>
            <a:off x="7745413" y="3913188"/>
            <a:ext cx="714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错</a:t>
            </a:r>
          </a:p>
        </p:txBody>
      </p:sp>
      <p:sp>
        <p:nvSpPr>
          <p:cNvPr id="115719" name="TextBox 10"/>
          <p:cNvSpPr txBox="1">
            <a:spLocks noChangeArrowheads="1"/>
          </p:cNvSpPr>
          <p:nvPr/>
        </p:nvSpPr>
        <p:spPr bwMode="auto">
          <a:xfrm>
            <a:off x="7740650" y="4778375"/>
            <a:ext cx="428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错</a:t>
            </a:r>
          </a:p>
        </p:txBody>
      </p:sp>
      <p:sp>
        <p:nvSpPr>
          <p:cNvPr id="115720" name="TextBox 11"/>
          <p:cNvSpPr txBox="1">
            <a:spLocks noChangeArrowheads="1"/>
          </p:cNvSpPr>
          <p:nvPr/>
        </p:nvSpPr>
        <p:spPr bwMode="auto">
          <a:xfrm>
            <a:off x="7740650" y="5713413"/>
            <a:ext cx="428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>
                <a:solidFill>
                  <a:srgbClr val="FF0000"/>
                </a:solidFill>
              </a:rPr>
              <a:t>对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58888" y="2605088"/>
            <a:ext cx="2736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不瞒你说</a:t>
            </a:r>
            <a:r>
              <a:rPr lang="en-US" altLang="zh-CN" b="1">
                <a:solidFill>
                  <a:srgbClr val="0000FF"/>
                </a:solidFill>
              </a:rPr>
              <a:t>……</a:t>
            </a:r>
            <a:endParaRPr lang="zh-CN" altLang="en-US" b="1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58888" y="3492500"/>
            <a:ext cx="2736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他坦率地告诉我，</a:t>
            </a:r>
            <a:r>
              <a:rPr lang="en-US" altLang="zh-CN" b="1">
                <a:solidFill>
                  <a:srgbClr val="0000FF"/>
                </a:solidFill>
              </a:rPr>
              <a:t>……</a:t>
            </a:r>
            <a:endParaRPr lang="zh-CN" altLang="en-US" b="1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87450" y="4427538"/>
            <a:ext cx="3671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可以坦率地讲告诉他，</a:t>
            </a:r>
            <a:r>
              <a:rPr lang="en-US" altLang="zh-CN" b="1">
                <a:solidFill>
                  <a:srgbClr val="0000FF"/>
                </a:solidFill>
              </a:rPr>
              <a:t>……</a:t>
            </a:r>
            <a:endParaRPr lang="zh-CN" altLang="en-US" b="1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187450" y="5300663"/>
            <a:ext cx="4752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可以坦率地讲告诉小王，</a:t>
            </a:r>
            <a:r>
              <a:rPr lang="en-US" altLang="zh-CN" b="1">
                <a:solidFill>
                  <a:srgbClr val="0000FF"/>
                </a:solidFill>
              </a:rPr>
              <a:t>……</a:t>
            </a:r>
            <a:endParaRPr lang="zh-CN" altLang="en-US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/>
      <p:bldP spid="115717" grpId="0"/>
      <p:bldP spid="115718" grpId="0"/>
      <p:bldP spid="115719" grpId="0"/>
      <p:bldP spid="115720" grpId="0"/>
      <p:bldP spid="4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r>
              <a:rPr lang="zh-CN" altLang="en-US" sz="4000" b="1" smtClean="0">
                <a:solidFill>
                  <a:schemeClr val="tx1"/>
                </a:solidFill>
              </a:rPr>
              <a:t>语言点</a:t>
            </a:r>
            <a:r>
              <a:rPr lang="en-US" altLang="zh-CN" sz="4000" b="1" smtClean="0">
                <a:solidFill>
                  <a:schemeClr val="tx1"/>
                </a:solidFill>
              </a:rPr>
              <a:t>3</a:t>
            </a:r>
            <a:r>
              <a:rPr lang="zh-CN" altLang="en-US" sz="4000" b="1" smtClean="0">
                <a:solidFill>
                  <a:schemeClr val="tx1"/>
                </a:solidFill>
              </a:rPr>
              <a:t>：一个劲儿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395288" y="1773238"/>
            <a:ext cx="8748712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）他伤心极了，坐在那儿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一个劲儿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地哭。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）雨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一个劲儿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下，我无法出门。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（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3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）他觉得心里很痛苦，就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一个劲儿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地喝酒。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endParaRPr kumimoji="1" lang="zh-CN" altLang="en-US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747533" name="Text Box 13"/>
          <p:cNvSpPr txBox="1">
            <a:spLocks noChangeArrowheads="1"/>
          </p:cNvSpPr>
          <p:nvPr/>
        </p:nvSpPr>
        <p:spPr bwMode="auto">
          <a:xfrm>
            <a:off x="1835150" y="4679950"/>
            <a:ext cx="4176713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一个劲儿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+[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地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]+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动词</a:t>
            </a:r>
            <a:endParaRPr kumimoji="1" lang="zh-CN" altLang="en-US" sz="32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747534" name="AutoShape 14"/>
          <p:cNvSpPr>
            <a:spLocks noChangeArrowheads="1"/>
          </p:cNvSpPr>
          <p:nvPr/>
        </p:nvSpPr>
        <p:spPr bwMode="auto">
          <a:xfrm rot="-4988418">
            <a:off x="5149057" y="5182394"/>
            <a:ext cx="503237" cy="5048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chemeClr val="hlink"/>
            </a:solidFill>
            <a:miter lim="800000"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747535" name="Text Box 15"/>
          <p:cNvSpPr txBox="1">
            <a:spLocks noChangeArrowheads="1"/>
          </p:cNvSpPr>
          <p:nvPr/>
        </p:nvSpPr>
        <p:spPr bwMode="auto">
          <a:xfrm>
            <a:off x="5724525" y="5543550"/>
            <a:ext cx="2592388" cy="4064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kumimoji="1" lang="zh-CN" altLang="en-US" sz="2000" b="1">
                <a:solidFill>
                  <a:srgbClr val="000000"/>
                </a:solidFill>
                <a:ea typeface="楷体_GB2312" pitchFamily="49" charset="-122"/>
              </a:rPr>
              <a:t>动词形式较简单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6347</TotalTime>
  <Words>611</Words>
  <Application>Microsoft Office PowerPoint</Application>
  <PresentationFormat>全屏显示(4:3)</PresentationFormat>
  <Paragraphs>124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14</vt:i4>
      </vt:variant>
    </vt:vector>
  </HeadingPairs>
  <TitlesOfParts>
    <vt:vector size="39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18_Blends</vt:lpstr>
      <vt:lpstr>PowerPoint 演示文稿</vt:lpstr>
      <vt:lpstr>评价</vt:lpstr>
      <vt:lpstr>承受</vt:lpstr>
      <vt:lpstr>生词</vt:lpstr>
      <vt:lpstr>语言点1：由于</vt:lpstr>
      <vt:lpstr>用“由于”、 “因为”填空：</vt:lpstr>
      <vt:lpstr>语言点2：不瞒……说</vt:lpstr>
      <vt:lpstr>即时练习</vt:lpstr>
      <vt:lpstr>语言点3：一个劲儿</vt:lpstr>
      <vt:lpstr>用“一个劲儿”完成句子：</vt:lpstr>
      <vt:lpstr>课文：</vt:lpstr>
      <vt:lpstr>课文：</vt:lpstr>
      <vt:lpstr>小结//作业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352</cp:revision>
  <dcterms:created xsi:type="dcterms:W3CDTF">2011-10-16T07:10:07Z</dcterms:created>
  <dcterms:modified xsi:type="dcterms:W3CDTF">2015-05-18T06:29:23Z</dcterms:modified>
</cp:coreProperties>
</file>