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6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9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10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11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12.xml" ContentType="application/vnd.openxmlformats-officedocument.theme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theme/theme13.xml" ContentType="application/vnd.openxmlformats-officedocument.theme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4.xml" ContentType="application/vnd.openxmlformats-officedocument.theme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5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theme/theme16.xml" ContentType="application/vnd.openxmlformats-officedocument.theme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theme/theme17.xml" ContentType="application/vnd.openxmlformats-officedocument.theme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theme/theme18.xml" ContentType="application/vnd.openxmlformats-officedocument.theme+xml"/>
  <Override PartName="/ppt/theme/theme19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4" r:id="rId2"/>
    <p:sldMasterId id="2147483691" r:id="rId3"/>
    <p:sldMasterId id="2147483703" r:id="rId4"/>
    <p:sldMasterId id="2147483715" r:id="rId5"/>
    <p:sldMasterId id="2147483728" r:id="rId6"/>
    <p:sldMasterId id="2147483740" r:id="rId7"/>
    <p:sldMasterId id="2147483752" r:id="rId8"/>
    <p:sldMasterId id="2147483765" r:id="rId9"/>
    <p:sldMasterId id="2147483777" r:id="rId10"/>
    <p:sldMasterId id="2147483790" r:id="rId11"/>
    <p:sldMasterId id="2147483802" r:id="rId12"/>
    <p:sldMasterId id="2147483814" r:id="rId13"/>
    <p:sldMasterId id="2147483826" r:id="rId14"/>
    <p:sldMasterId id="2147483839" r:id="rId15"/>
    <p:sldMasterId id="2147483852" r:id="rId16"/>
    <p:sldMasterId id="2147488917" r:id="rId17"/>
    <p:sldMasterId id="2147490014" r:id="rId18"/>
  </p:sldMasterIdLst>
  <p:notesMasterIdLst>
    <p:notesMasterId r:id="rId33"/>
  </p:notesMasterIdLst>
  <p:sldIdLst>
    <p:sldId id="256" r:id="rId19"/>
    <p:sldId id="380" r:id="rId20"/>
    <p:sldId id="402" r:id="rId21"/>
    <p:sldId id="350" r:id="rId22"/>
    <p:sldId id="408" r:id="rId23"/>
    <p:sldId id="410" r:id="rId24"/>
    <p:sldId id="413" r:id="rId25"/>
    <p:sldId id="412" r:id="rId26"/>
    <p:sldId id="414" r:id="rId27"/>
    <p:sldId id="415" r:id="rId28"/>
    <p:sldId id="336" r:id="rId29"/>
    <p:sldId id="417" r:id="rId30"/>
    <p:sldId id="275" r:id="rId31"/>
    <p:sldId id="322" r:id="rId32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652" autoAdjust="0"/>
    <p:restoredTop sz="94660"/>
  </p:normalViewPr>
  <p:slideViewPr>
    <p:cSldViewPr>
      <p:cViewPr varScale="1">
        <p:scale>
          <a:sx n="66" d="100"/>
          <a:sy n="66" d="100"/>
        </p:scale>
        <p:origin x="-17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3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7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2.xml"/><Relationship Id="rId29" Type="http://schemas.openxmlformats.org/officeDocument/2006/relationships/slide" Target="slides/slide1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6.xml"/><Relationship Id="rId32" Type="http://schemas.openxmlformats.org/officeDocument/2006/relationships/slide" Target="slides/slide14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5.xml"/><Relationship Id="rId28" Type="http://schemas.openxmlformats.org/officeDocument/2006/relationships/slide" Target="slides/slide10.xml"/><Relationship Id="rId36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1.xml"/><Relationship Id="rId31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4.xml"/><Relationship Id="rId27" Type="http://schemas.openxmlformats.org/officeDocument/2006/relationships/slide" Target="slides/slide9.xml"/><Relationship Id="rId30" Type="http://schemas.openxmlformats.org/officeDocument/2006/relationships/slide" Target="slides/slide12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fld id="{15FA2FB9-B849-4581-B468-86C43501693D}" type="datetimeFigureOut">
              <a:rPr lang="zh-CN" altLang="en-US"/>
              <a:pPr>
                <a:defRPr/>
              </a:pPr>
              <a:t>2015/5/18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 noProof="0" smtClean="0"/>
              <a:t>Click to edit Master text styles</a:t>
            </a:r>
          </a:p>
          <a:p>
            <a:pPr lvl="1"/>
            <a:r>
              <a:rPr lang="en-US" altLang="zh-CN" noProof="0" smtClean="0"/>
              <a:t>Second level</a:t>
            </a:r>
          </a:p>
          <a:p>
            <a:pPr lvl="2"/>
            <a:r>
              <a:rPr lang="en-US" altLang="zh-CN" noProof="0" smtClean="0"/>
              <a:t>Third level</a:t>
            </a:r>
          </a:p>
          <a:p>
            <a:pPr lvl="3"/>
            <a:r>
              <a:rPr lang="en-US" altLang="zh-CN" noProof="0" smtClean="0"/>
              <a:t>Fourth level</a:t>
            </a:r>
          </a:p>
          <a:p>
            <a:pPr lvl="4"/>
            <a:r>
              <a:rPr lang="en-US" altLang="zh-CN" noProof="0" smtClean="0"/>
              <a:t>Fifth level</a:t>
            </a:r>
            <a:endParaRPr lang="zh-CN" alt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fld id="{27744D56-4FB8-4FA3-824A-A13E4ECE32A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38104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63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 smtClean="0"/>
          </a:p>
        </p:txBody>
      </p:sp>
      <p:sp>
        <p:nvSpPr>
          <p:cNvPr id="143364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fld id="{F78C8C37-22D3-43B8-812E-7D1FEB2666BA}" type="slidenum">
              <a:rPr lang="zh-CN" altLang="en-US" smtClean="0"/>
              <a:pPr eaLnBrk="1" hangingPunct="1"/>
              <a:t>2</a:t>
            </a:fld>
            <a:endParaRPr lang="zh-CN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7200330B-6B37-4795-97FE-C2E81F7FF0DE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44186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8BD88C-C963-4FDA-826F-B7C10B1A13BC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46496199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8C6E69-6DE9-467C-AF9A-A3A625989293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64168762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7E5719-0AD7-4C79-9F9A-B94C2E8AE3F8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64884267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563783-FBEC-459F-AFD2-12D2FAC302FF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26768138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22FABA-6C84-4868-A778-35706BC87AF7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59200484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D4DD4D-74C8-438E-A230-C5F6DE38CBCF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97240871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3E5C4C-86A3-4F91-B608-4F854CCC5411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13873386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72AB8B-C7FA-4F4E-A8D0-822A30F8169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41680938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A9862E-0E0F-436C-8B16-423EBB37BA14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79228716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2956DE32-5C47-4AD1-989D-C8A2FA1D5B6C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529304138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EEBF17-8C52-4004-8051-7F08D60AE399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941122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ED53D7-A1C7-48BB-897E-A568811A96F9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473391956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09DBD8-6CC4-4D15-94A2-255EEFE42C5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71503453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CE186C-DF2D-4744-B24B-96DF5B9E9F83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87332260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280A06-9784-4674-92CD-28A2CCF7BB15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78614963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B7D92A-3058-46E7-A087-0854F09A473F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78258939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723851-28B2-47CF-9C44-45AF39CD34CB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38432362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1F67F-E3D7-44EA-8E7A-B863E3C0B95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15342125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FA60EF-EAE9-4AC7-94B7-A8298BAEB9D6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373216079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818FE0-1A02-4A56-BC2F-41F4DA2A561A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259406208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4EE722-64CB-4CB6-9A2D-9725160BADF3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14138315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73EF93-38FE-441D-8E92-37574126239A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4939448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6C3CA4-1E0E-42A3-914F-954523A7A92C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109060314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1E2A30AD-D714-43FD-BAD6-17C65837090B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774646127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1717EDC-797F-42BA-B284-9027ADFE7F2A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0643264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B1EDA53D-1094-4F7A-A420-C6328E6398F2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50152874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B453E50-1DF1-48E8-8803-0D068948965B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91455116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B43EC8A2-8845-45B7-9E11-B25779875AD6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17473748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B3C59D0B-9DB4-4554-893D-526228B64D47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9119558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A398128-CD27-45F8-92C6-A500228A6541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79005629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E10C7BB-2214-4A26-A3B7-FAB58938A02F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201271943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AFAAE0D-348D-4085-A023-614FA90F8FE8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822683018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A77A44C-F634-4E3C-A52A-BF9A62DDB161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363806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39"/>
                <a:ext cx="336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038664DA-9950-43E3-B956-2EB23BAD9CD5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23319013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B37F4E5-59BC-4C1C-AD9A-BCC46B747A0F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542665129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46E83459-F193-4B88-9A55-AE2005852C89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779478724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8B04755-7FF5-4049-8197-AE237BA10730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259226556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74B7F62D-DAD6-40AD-9F70-E2266F18D803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729377286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7BD82DE0-FFA8-4FA5-801E-B3FDC2237E62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052581976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EB6EA4C-F10C-4383-8BBA-1B5612B886D8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809273154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5022A49-FFE9-4AC3-A755-36A8B3780177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44344535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1AE8070-70D0-4732-A136-0C955E189955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135358292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8D5AB33-131F-43B3-B747-2E9084D807C0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372333358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5028BC1-628D-48FF-96AD-8C5C6998020D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6453058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B89B93-46BA-456F-B77C-6292F9CD6627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266239040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9006B791-B1C6-4498-98CF-93443B8CFB03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134758912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564E644-36CB-4CDF-A708-088B336480BD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205779043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F3439DF0-E8A3-43AB-8832-628695A412C8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074230173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2D61F7A4-CDBA-4149-87FF-8FAFADC29D33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905782567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96A1CDEE-A12E-46DD-A7AA-A7852CC30030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221146645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53DC543-8392-4363-8C6F-2DD50C085E96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568711402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58D77F8-7D15-471D-97C9-DA57DCECB5E5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852409069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7E03D5E-EBA6-48F1-8838-C0C430294817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538209386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CE48D1D7-B3B7-4027-9CFC-95C39BA3E308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912852120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D453E4C-626C-4417-BA50-93D7496D4554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2590684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2F1FD4-4E1E-4E4E-A92F-A0A12E71E81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78502541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9E82E6CA-5CED-4176-A6A6-D033BE9CB1DB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956359787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C0FCF140-833A-4599-A25A-F56DB0B4EE0B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86409457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42CAB46-732C-47AD-B0B1-8D0011905045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205370424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692F5314-CFE5-4CA7-B21D-0E405B37F78B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277166785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431B66-882F-43C4-8642-C16E8D8F9388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709935916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A3DF05-C391-4CE5-BB8D-3433D6FDA98B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684257447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E3BA1D-D239-49A4-A37D-8FA6AD1F6ADC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734108279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D657D0-C357-42B0-9E4A-45905F5EC79A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186642295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F20B5B-FBBB-46B1-A24B-868671E1D2C4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024702499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7E6587-C307-404B-B668-FBC3ED88A93D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6986920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EC8EA2-FE96-4804-80C5-C1415B453028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019287429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5F478C-3D95-4798-973E-8A8195BDDBFF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313779336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AC68A4-2CAD-443D-80B5-570628D36CBA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222677211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3C0C60-4EC6-4335-996A-A8FDCD137B14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064286313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48A0A0-2C03-407E-A4A0-184BAC96BB23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861916936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969E83-9295-4308-8749-C4DE279DC29A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187097424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7C425B33-9420-47A1-9CB8-A0A39297A63B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87793758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D8064A-4410-4058-B46B-04C7E89BE90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901783114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8655FC-1954-43B0-8D51-C25A981068C3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344583018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341CA9-F2A9-4CBB-93C1-462BFAAC60A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604197315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480442-F1BC-4D4B-B8C6-860564E0AD6F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6259239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A18742-EE6A-4B37-8567-A45F5015A51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645968255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BF15BA-2091-4E7D-AB48-0C5265D8C0B3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203285885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7452CA-EF6F-4903-A48A-648CF559EDFA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392797016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820C71-9B55-4684-9CD3-7F039C04645B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917477032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1353C7-A089-4C04-BB24-A1E3B01C1998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11870321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6A43D4-8E87-4DD0-81BB-5AB3F04F9E97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005641614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3B7E1B-6C32-465E-AADF-6112FE32279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427654839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80F6B9-1EBA-4172-A9D4-D85A24CDC6C9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775104300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478DD0E1-65DB-4AFD-BE7A-16CB59CF9A6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763599122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C7B7C7-8B5C-478E-B19B-F4DEE8F03B61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000437452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2A2EBE-96D9-4333-816F-5342F1510BE4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516541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3B8792-A837-4E11-8B4B-6B4545E4BF33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10935997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C7A95A-CDFA-425B-A61F-131370F8FB8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101689428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6965D9-CDC3-4604-8B70-0CEFB500D4A3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957917880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D5F4CB-AA94-4390-A087-5B4F61510DD4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596272432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B36020-B944-435F-B664-2DA334E8478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574587681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78A3D8-674C-4522-81DF-888361B5EB58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582180850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CE3CA0-3DA3-4540-9637-F3A32B519147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351044830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A78C69-A467-42FB-A526-9363AFBFE2B9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168958883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DCE018-93AA-42C5-86BD-08027E24DE8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073900281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05880B-E3DF-43A7-9AE3-382362AD61EC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510976847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7D57F723-80E1-4107-AAA8-F64AD37E8735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950461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67795A-4CD2-4103-9A91-FA34C0995631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941277820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D80B73-1781-4E05-BBD0-69E81E13C936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37089453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E69235-ED30-4E86-8B90-90BE93D17E14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002233823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A35A0E-588B-42F3-B5F1-7582B5AC357C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613928051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2944C2-F22D-4258-AD13-B121563941C7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11535761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83AEDE-88BB-4E60-A4CF-6F63C294C88A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700752492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7B09B0-9A16-41B4-A651-6D882BFC58E9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08536674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43E50E-6C7A-4542-B0D8-09C86177EF64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292679208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A6286A-9BDA-4457-9B49-C62A31C613B3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239158640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2B85F1-A594-47FA-B2EB-FAB6943C10D5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589892184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9FC30B-8791-4728-8E04-98D00CBB3E1A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833304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2F4B45-5424-48C5-A4C2-898FE4E76684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0922448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CD3021-FE07-4157-ABAE-5E0C9F8D5E55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311726575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77300D-86A3-482E-9546-B3082798ABB7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273815121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 algn="l"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A9FCDACF-BAC4-498C-A6D6-4497AB304CA5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603327056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4BCE9-8B22-4072-AE75-38CDC45CCE8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872298075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6471B1-6C4B-4366-A0D1-07B89DDBB151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144091519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DE503-C3E0-4095-9542-0A47A3C733C9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95103593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A3001B-0558-4CA5-98FE-072AB7D189AC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321142513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619FF2-83E8-4CA0-AEF5-819ABCFCA154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265439646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746B0E-EA46-42A4-BF6E-1E9C51CAD77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414380632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020BD6-B1A2-42E7-B2A3-EB9B73B349C8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820308283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4DFF2F-8B94-4546-A530-CDC1B10CAAAB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2849664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A9D97B-75BE-4D16-A8C6-0BEA21AFFE84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518605417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B4C14C-9A31-4279-A207-D96BCC038FD9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110565811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2676E9-FC60-4775-9314-EB0C1F22353B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3290651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64E179-7727-4782-BA0D-C91A7F987339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6394603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A8DA48-8E91-4D74-AB8C-83CCEA25911D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871706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69D3FA-3361-4A9D-B16E-95DAC844C47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2241213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r>
              <a:rPr lang="en-US" altLang="zh-CN" noProof="0" dirty="0" smtClean="0"/>
              <a:t>Click icon to add table</a:t>
            </a:r>
            <a:endParaRPr lang="en-US" noProof="0" dirty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84EC0E-3AA5-43D2-A302-C326A5D02807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0987729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492009-B587-48B9-9771-435294D4B4D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68381096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E9AB18-F051-46A1-96B4-0D811334C939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1638858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826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1826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BD867C-EAB2-49E4-95CE-622EEE83F79D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1851548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992BC3EF-D9BA-40ED-B24A-2DB10D6488EB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58114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CB11BB-105B-44CB-96A0-57C827C69431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5126872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D22DE2-E561-44F6-8B47-C17C45A4F318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23479056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E41811-F814-4C7C-9873-C8FBD30DB2DD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84126889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818E6-0FEA-494D-92B3-8681061FD05A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00464875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796151-1161-4015-A863-E2B9B29A50D7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35939984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886BF9-BAFB-408F-B45F-8C76D5199E53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81599581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3EBDA6-629F-4D8D-9238-441FC481C0CF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91831498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C536EA-9A0A-4BEA-AF79-FCF51BC64ED3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88412313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4555CB-CADC-4F58-8DAC-ABBD4F1A53BC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07182199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237BFA-AB11-441E-BCD7-ED4A50FB55C3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81413109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D680E6-E77C-4933-B586-318B23FAAFC4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537289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D99428-5FD8-4FBA-A9B2-9D03D466A9A9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85931749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D084349F-23C5-4CD2-9E0A-19DC81F9F24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84440237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414237-2A00-4199-B517-58521BE51E51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13673651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B3A9DA-B79B-486F-A0AE-1D6E75640D91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16904235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6EFE8F-E7CF-4AB6-B956-757F9D30CAB9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52927176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0D4EA2-E441-4AC7-B50F-4871209F7A7B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31104197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F6BA5C-2551-42C0-AE52-D1F4BB459495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28823485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E9D248-2719-439A-8C13-26B4B82F571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26430767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C3F43A-9E90-4873-A698-6C410EBD81F8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56071031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90864A-56C8-4438-9F26-7E6894BDEBD6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85090118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E985D5-59ED-493D-8CA0-8D43640160C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452474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3FBD55-32D7-4B9A-A2A1-C2FADE8BB02B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52754376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14AEFE-E638-4360-A10A-2EC05B869E3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57061745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82399C1C-57DD-434D-BAB8-77DCEFF6D6F4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306085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B33B68-D650-4403-AF3A-520DA2008BA6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24178440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3C8BAB-9E7E-45F8-89DC-6361166523FA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99375208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279917-15BE-43D5-8440-38171F8438D7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6401754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4C7A72-2BF8-465D-95A3-BD22DC4DBBBD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01235234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5033E0-ABAA-4FB1-86A7-FD3A6AD7787D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97932433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8B62A6-DF03-46A3-924B-C890A0CF416A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76595075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164966-2371-42B2-9F7D-EB9E4B94BA7F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11051159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D780E0-5F9C-4AD0-B14D-35D7D3984A9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498424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686091-4AB1-4390-A60F-11EDF29E20B7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96123957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CA517A-CBBE-40C6-BE46-BFDAE8A6D0A1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79255018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7BA122-D67B-4743-BDF8-AAF7413DDAE1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08534458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5B5EEB-65C0-4644-87C9-78BF283FA9F8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12852597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8F040068-35A1-4039-81CE-C346D9153B9B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21356829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61D49F-197A-4C80-853A-FE462EC46741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61669000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63E3E0-A2C4-4462-B22C-27675B2E2EFF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42941151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F7C0FF-DB62-464C-81D3-500A9B325891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22842448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E18E35-EBD3-41A0-9656-08C2DAFCBEDD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54746211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29B347-D19F-4258-861D-A33E0609D3DD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8621192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3D80B6-46A8-42E6-B329-3DBCCCEA756D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802561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11945A-F065-4142-AC12-E51BECF830AE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3950166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12C148-F862-42C2-992D-AF5C24D09707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20101228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C685FB-662A-47FA-99DE-A209ACE4273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17393848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209B87-2740-4F20-AFE0-E77253147C6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0447574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EE55CC-8F67-40B1-85F9-92D9EC98FD28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29885401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742B6FFA-498A-4C1B-86D5-30DCC199B294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8566039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E8C98F-34FA-4F2F-912E-40F71983D97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44169687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A2FA45-9CFE-4F50-85F0-05670A09F3B9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79490310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E2D731-C971-4C3E-9EB2-4BB560C1026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79220813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C1AB45-83AF-43B0-A76E-1933DD7818BA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16994844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5252D6-F57C-40AF-813F-77B7A629F905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10229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5ACEA1-5D9F-48A9-B273-C4C65A46E76A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43601245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568AB0-0531-4AB4-8D9B-E279540BF381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334644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1F7E89-46B9-4E1F-A436-C786A8DAFD66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81876361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9ADB7C-9149-4B8C-BBAD-13CC81A2CE9B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24449468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2BD0CD-5443-4D6F-AFED-F98D754545C1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7172315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E10E3B-D7E9-45CC-B239-B70B33BD6587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82783151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8018D89C-A82E-4990-8027-AA6C38BEE1B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11034133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4F36C4-9517-4283-AD7A-8DDEAC4C40B9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59251407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84C3DF-EA3E-4BD9-A122-C16CD39ACE5D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5708776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0F1179-1C81-46A8-804A-A42718547BD9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29764799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438593-60F5-4866-9372-A3606E62D9E9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224234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6A3727-AAD6-4AFF-AB74-22A5B81589BE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99058097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D9F8CE-E8D5-43B2-93A1-17CE0D2C9DAC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58877244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EFFCD4-1195-4247-BC8F-2FC8A2DA777F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13664493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6AEFBF-085D-4171-BC08-1F5FB5E79E3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14610090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F87969-0101-4F6D-AA1C-A91B2EAC699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5586056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47665B-753B-44F4-95DA-0D45F49140B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85799107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36B922-523C-4F2F-87ED-BC6C56953757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54090518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D8FD3F-1AA9-4493-99CB-8D439EF9B8DF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3211450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B50B85F1-BC60-4300-B21D-B8298685578D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28298506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8A2AD4-34D0-4D67-93F3-C70A3EDA593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61923879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7057B3-B2D6-47A4-80B3-A78062F937C9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976046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4.xml"/><Relationship Id="rId12" Type="http://schemas.openxmlformats.org/officeDocument/2006/relationships/slideLayout" Target="../slideLayouts/slideLayout119.xml"/><Relationship Id="rId2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7.xml"/><Relationship Id="rId3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126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11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129.xml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8.xml"/><Relationship Id="rId3" Type="http://schemas.openxmlformats.org/officeDocument/2006/relationships/slideLayout" Target="../slideLayouts/slideLayout133.xml"/><Relationship Id="rId7" Type="http://schemas.openxmlformats.org/officeDocument/2006/relationships/slideLayout" Target="../slideLayouts/slideLayout137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32.xml"/><Relationship Id="rId1" Type="http://schemas.openxmlformats.org/officeDocument/2006/relationships/slideLayout" Target="../slideLayouts/slideLayout131.xml"/><Relationship Id="rId6" Type="http://schemas.openxmlformats.org/officeDocument/2006/relationships/slideLayout" Target="../slideLayouts/slideLayout136.xml"/><Relationship Id="rId11" Type="http://schemas.openxmlformats.org/officeDocument/2006/relationships/slideLayout" Target="../slideLayouts/slideLayout141.xml"/><Relationship Id="rId5" Type="http://schemas.openxmlformats.org/officeDocument/2006/relationships/slideLayout" Target="../slideLayouts/slideLayout135.xml"/><Relationship Id="rId10" Type="http://schemas.openxmlformats.org/officeDocument/2006/relationships/slideLayout" Target="../slideLayouts/slideLayout140.xml"/><Relationship Id="rId4" Type="http://schemas.openxmlformats.org/officeDocument/2006/relationships/slideLayout" Target="../slideLayouts/slideLayout134.xml"/><Relationship Id="rId9" Type="http://schemas.openxmlformats.org/officeDocument/2006/relationships/slideLayout" Target="../slideLayouts/slideLayout139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9.xml"/><Relationship Id="rId3" Type="http://schemas.openxmlformats.org/officeDocument/2006/relationships/slideLayout" Target="../slideLayouts/slideLayout144.xml"/><Relationship Id="rId7" Type="http://schemas.openxmlformats.org/officeDocument/2006/relationships/slideLayout" Target="../slideLayouts/slideLayout148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43.xml"/><Relationship Id="rId1" Type="http://schemas.openxmlformats.org/officeDocument/2006/relationships/slideLayout" Target="../slideLayouts/slideLayout142.xml"/><Relationship Id="rId6" Type="http://schemas.openxmlformats.org/officeDocument/2006/relationships/slideLayout" Target="../slideLayouts/slideLayout147.xml"/><Relationship Id="rId11" Type="http://schemas.openxmlformats.org/officeDocument/2006/relationships/slideLayout" Target="../slideLayouts/slideLayout152.xml"/><Relationship Id="rId5" Type="http://schemas.openxmlformats.org/officeDocument/2006/relationships/slideLayout" Target="../slideLayouts/slideLayout146.xml"/><Relationship Id="rId10" Type="http://schemas.openxmlformats.org/officeDocument/2006/relationships/slideLayout" Target="../slideLayouts/slideLayout151.xml"/><Relationship Id="rId4" Type="http://schemas.openxmlformats.org/officeDocument/2006/relationships/slideLayout" Target="../slideLayouts/slideLayout145.xml"/><Relationship Id="rId9" Type="http://schemas.openxmlformats.org/officeDocument/2006/relationships/slideLayout" Target="../slideLayouts/slideLayout150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0.xml"/><Relationship Id="rId13" Type="http://schemas.openxmlformats.org/officeDocument/2006/relationships/theme" Target="../theme/theme14.xml"/><Relationship Id="rId3" Type="http://schemas.openxmlformats.org/officeDocument/2006/relationships/slideLayout" Target="../slideLayouts/slideLayout155.xml"/><Relationship Id="rId7" Type="http://schemas.openxmlformats.org/officeDocument/2006/relationships/slideLayout" Target="../slideLayouts/slideLayout159.xml"/><Relationship Id="rId12" Type="http://schemas.openxmlformats.org/officeDocument/2006/relationships/slideLayout" Target="../slideLayouts/slideLayout164.xml"/><Relationship Id="rId2" Type="http://schemas.openxmlformats.org/officeDocument/2006/relationships/slideLayout" Target="../slideLayouts/slideLayout154.xml"/><Relationship Id="rId1" Type="http://schemas.openxmlformats.org/officeDocument/2006/relationships/slideLayout" Target="../slideLayouts/slideLayout153.xml"/><Relationship Id="rId6" Type="http://schemas.openxmlformats.org/officeDocument/2006/relationships/slideLayout" Target="../slideLayouts/slideLayout158.xml"/><Relationship Id="rId11" Type="http://schemas.openxmlformats.org/officeDocument/2006/relationships/slideLayout" Target="../slideLayouts/slideLayout163.xml"/><Relationship Id="rId5" Type="http://schemas.openxmlformats.org/officeDocument/2006/relationships/slideLayout" Target="../slideLayouts/slideLayout157.xml"/><Relationship Id="rId10" Type="http://schemas.openxmlformats.org/officeDocument/2006/relationships/slideLayout" Target="../slideLayouts/slideLayout162.xml"/><Relationship Id="rId4" Type="http://schemas.openxmlformats.org/officeDocument/2006/relationships/slideLayout" Target="../slideLayouts/slideLayout156.xml"/><Relationship Id="rId9" Type="http://schemas.openxmlformats.org/officeDocument/2006/relationships/slideLayout" Target="../slideLayouts/slideLayout161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2.xml"/><Relationship Id="rId13" Type="http://schemas.openxmlformats.org/officeDocument/2006/relationships/theme" Target="../theme/theme15.xml"/><Relationship Id="rId3" Type="http://schemas.openxmlformats.org/officeDocument/2006/relationships/slideLayout" Target="../slideLayouts/slideLayout167.xml"/><Relationship Id="rId7" Type="http://schemas.openxmlformats.org/officeDocument/2006/relationships/slideLayout" Target="../slideLayouts/slideLayout171.xml"/><Relationship Id="rId12" Type="http://schemas.openxmlformats.org/officeDocument/2006/relationships/slideLayout" Target="../slideLayouts/slideLayout176.xml"/><Relationship Id="rId2" Type="http://schemas.openxmlformats.org/officeDocument/2006/relationships/slideLayout" Target="../slideLayouts/slideLayout166.xml"/><Relationship Id="rId1" Type="http://schemas.openxmlformats.org/officeDocument/2006/relationships/slideLayout" Target="../slideLayouts/slideLayout165.xml"/><Relationship Id="rId6" Type="http://schemas.openxmlformats.org/officeDocument/2006/relationships/slideLayout" Target="../slideLayouts/slideLayout170.xml"/><Relationship Id="rId11" Type="http://schemas.openxmlformats.org/officeDocument/2006/relationships/slideLayout" Target="../slideLayouts/slideLayout175.xml"/><Relationship Id="rId5" Type="http://schemas.openxmlformats.org/officeDocument/2006/relationships/slideLayout" Target="../slideLayouts/slideLayout169.xml"/><Relationship Id="rId10" Type="http://schemas.openxmlformats.org/officeDocument/2006/relationships/slideLayout" Target="../slideLayouts/slideLayout174.xml"/><Relationship Id="rId4" Type="http://schemas.openxmlformats.org/officeDocument/2006/relationships/slideLayout" Target="../slideLayouts/slideLayout168.xml"/><Relationship Id="rId9" Type="http://schemas.openxmlformats.org/officeDocument/2006/relationships/slideLayout" Target="../slideLayouts/slideLayout17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theme" Target="../theme/theme16.xml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slideLayout" Target="../slideLayouts/slideLayout188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6.xml"/><Relationship Id="rId13" Type="http://schemas.openxmlformats.org/officeDocument/2006/relationships/theme" Target="../theme/theme17.xml"/><Relationship Id="rId3" Type="http://schemas.openxmlformats.org/officeDocument/2006/relationships/slideLayout" Target="../slideLayouts/slideLayout191.xml"/><Relationship Id="rId7" Type="http://schemas.openxmlformats.org/officeDocument/2006/relationships/slideLayout" Target="../slideLayouts/slideLayout195.xml"/><Relationship Id="rId12" Type="http://schemas.openxmlformats.org/officeDocument/2006/relationships/slideLayout" Target="../slideLayouts/slideLayout200.xml"/><Relationship Id="rId2" Type="http://schemas.openxmlformats.org/officeDocument/2006/relationships/slideLayout" Target="../slideLayouts/slideLayout190.xml"/><Relationship Id="rId1" Type="http://schemas.openxmlformats.org/officeDocument/2006/relationships/slideLayout" Target="../slideLayouts/slideLayout189.xml"/><Relationship Id="rId6" Type="http://schemas.openxmlformats.org/officeDocument/2006/relationships/slideLayout" Target="../slideLayouts/slideLayout194.xml"/><Relationship Id="rId11" Type="http://schemas.openxmlformats.org/officeDocument/2006/relationships/slideLayout" Target="../slideLayouts/slideLayout199.xml"/><Relationship Id="rId5" Type="http://schemas.openxmlformats.org/officeDocument/2006/relationships/slideLayout" Target="../slideLayouts/slideLayout193.xml"/><Relationship Id="rId10" Type="http://schemas.openxmlformats.org/officeDocument/2006/relationships/slideLayout" Target="../slideLayouts/slideLayout198.xml"/><Relationship Id="rId4" Type="http://schemas.openxmlformats.org/officeDocument/2006/relationships/slideLayout" Target="../slideLayouts/slideLayout192.xml"/><Relationship Id="rId9" Type="http://schemas.openxmlformats.org/officeDocument/2006/relationships/slideLayout" Target="../slideLayouts/slideLayout197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8.xml"/><Relationship Id="rId3" Type="http://schemas.openxmlformats.org/officeDocument/2006/relationships/slideLayout" Target="../slideLayouts/slideLayout203.xml"/><Relationship Id="rId7" Type="http://schemas.openxmlformats.org/officeDocument/2006/relationships/slideLayout" Target="../slideLayouts/slideLayout207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202.xml"/><Relationship Id="rId1" Type="http://schemas.openxmlformats.org/officeDocument/2006/relationships/slideLayout" Target="../slideLayouts/slideLayout201.xml"/><Relationship Id="rId6" Type="http://schemas.openxmlformats.org/officeDocument/2006/relationships/slideLayout" Target="../slideLayouts/slideLayout206.xml"/><Relationship Id="rId11" Type="http://schemas.openxmlformats.org/officeDocument/2006/relationships/slideLayout" Target="../slideLayouts/slideLayout211.xml"/><Relationship Id="rId5" Type="http://schemas.openxmlformats.org/officeDocument/2006/relationships/slideLayout" Target="../slideLayouts/slideLayout205.xml"/><Relationship Id="rId10" Type="http://schemas.openxmlformats.org/officeDocument/2006/relationships/slideLayout" Target="../slideLayouts/slideLayout210.xml"/><Relationship Id="rId4" Type="http://schemas.openxmlformats.org/officeDocument/2006/relationships/slideLayout" Target="../slideLayouts/slideLayout204.xml"/><Relationship Id="rId9" Type="http://schemas.openxmlformats.org/officeDocument/2006/relationships/slideLayout" Target="../slideLayouts/slideLayout20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fld id="{69474538-FCEC-4B93-91C2-5CF2F5E63697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841" r:id="rId1"/>
    <p:sldLayoutId id="2147492647" r:id="rId2"/>
    <p:sldLayoutId id="2147492648" r:id="rId3"/>
    <p:sldLayoutId id="2147492649" r:id="rId4"/>
    <p:sldLayoutId id="2147492650" r:id="rId5"/>
    <p:sldLayoutId id="2147492651" r:id="rId6"/>
    <p:sldLayoutId id="2147492652" r:id="rId7"/>
    <p:sldLayoutId id="2147492653" r:id="rId8"/>
    <p:sldLayoutId id="2147492654" r:id="rId9"/>
    <p:sldLayoutId id="2147492655" r:id="rId10"/>
    <p:sldLayoutId id="2147492656" r:id="rId11"/>
    <p:sldLayoutId id="2147492657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4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5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3043BB85-D6D2-4CAB-8339-CA30C4FF3731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850" r:id="rId1"/>
    <p:sldLayoutId id="2147492745" r:id="rId2"/>
    <p:sldLayoutId id="2147492746" r:id="rId3"/>
    <p:sldLayoutId id="2147492747" r:id="rId4"/>
    <p:sldLayoutId id="2147492748" r:id="rId5"/>
    <p:sldLayoutId id="2147492749" r:id="rId6"/>
    <p:sldLayoutId id="2147492750" r:id="rId7"/>
    <p:sldLayoutId id="2147492751" r:id="rId8"/>
    <p:sldLayoutId id="2147492752" r:id="rId9"/>
    <p:sldLayoutId id="2147492753" r:id="rId10"/>
    <p:sldLayoutId id="2147492754" r:id="rId11"/>
    <p:sldLayoutId id="2147492755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127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5DA33222-D769-4800-90E7-F6D1463AA2A5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851" r:id="rId1"/>
    <p:sldLayoutId id="2147492852" r:id="rId2"/>
    <p:sldLayoutId id="2147492853" r:id="rId3"/>
    <p:sldLayoutId id="2147492854" r:id="rId4"/>
    <p:sldLayoutId id="2147492855" r:id="rId5"/>
    <p:sldLayoutId id="2147492856" r:id="rId6"/>
    <p:sldLayoutId id="2147492857" r:id="rId7"/>
    <p:sldLayoutId id="2147492858" r:id="rId8"/>
    <p:sldLayoutId id="2147492859" r:id="rId9"/>
    <p:sldLayoutId id="2147492860" r:id="rId10"/>
    <p:sldLayoutId id="214749286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229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8EA2DD43-18C7-4E7B-BC3B-3C86A3215A53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862" r:id="rId1"/>
    <p:sldLayoutId id="2147492863" r:id="rId2"/>
    <p:sldLayoutId id="2147492864" r:id="rId3"/>
    <p:sldLayoutId id="2147492865" r:id="rId4"/>
    <p:sldLayoutId id="2147492866" r:id="rId5"/>
    <p:sldLayoutId id="2147492867" r:id="rId6"/>
    <p:sldLayoutId id="2147492868" r:id="rId7"/>
    <p:sldLayoutId id="2147492869" r:id="rId8"/>
    <p:sldLayoutId id="2147492870" r:id="rId9"/>
    <p:sldLayoutId id="2147492871" r:id="rId10"/>
    <p:sldLayoutId id="214749287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9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0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332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9D6EF0AB-522C-4944-8194-3F5B9DD6A98A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873" r:id="rId1"/>
    <p:sldLayoutId id="2147492874" r:id="rId2"/>
    <p:sldLayoutId id="2147492875" r:id="rId3"/>
    <p:sldLayoutId id="2147492876" r:id="rId4"/>
    <p:sldLayoutId id="2147492877" r:id="rId5"/>
    <p:sldLayoutId id="2147492878" r:id="rId6"/>
    <p:sldLayoutId id="2147492879" r:id="rId7"/>
    <p:sldLayoutId id="2147492880" r:id="rId8"/>
    <p:sldLayoutId id="2147492881" r:id="rId9"/>
    <p:sldLayoutId id="2147492882" r:id="rId10"/>
    <p:sldLayoutId id="214749288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434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434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1690DBE6-65A8-4061-A5EF-A0344C22603C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884" r:id="rId1"/>
    <p:sldLayoutId id="2147492756" r:id="rId2"/>
    <p:sldLayoutId id="2147492757" r:id="rId3"/>
    <p:sldLayoutId id="2147492758" r:id="rId4"/>
    <p:sldLayoutId id="2147492759" r:id="rId5"/>
    <p:sldLayoutId id="2147492760" r:id="rId6"/>
    <p:sldLayoutId id="2147492761" r:id="rId7"/>
    <p:sldLayoutId id="2147492762" r:id="rId8"/>
    <p:sldLayoutId id="2147492763" r:id="rId9"/>
    <p:sldLayoutId id="2147492764" r:id="rId10"/>
    <p:sldLayoutId id="2147492765" r:id="rId11"/>
    <p:sldLayoutId id="2147492766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536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537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8DE5E16B-9C89-430A-9C6B-24A92878287A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885" r:id="rId1"/>
    <p:sldLayoutId id="2147492767" r:id="rId2"/>
    <p:sldLayoutId id="2147492768" r:id="rId3"/>
    <p:sldLayoutId id="2147492769" r:id="rId4"/>
    <p:sldLayoutId id="2147492770" r:id="rId5"/>
    <p:sldLayoutId id="2147492771" r:id="rId6"/>
    <p:sldLayoutId id="2147492772" r:id="rId7"/>
    <p:sldLayoutId id="2147492773" r:id="rId8"/>
    <p:sldLayoutId id="2147492774" r:id="rId9"/>
    <p:sldLayoutId id="2147492775" r:id="rId10"/>
    <p:sldLayoutId id="2147492776" r:id="rId11"/>
    <p:sldLayoutId id="2147492777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639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639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974AF659-95CE-4B8F-8E4E-F9EB2927EE99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886" r:id="rId1"/>
    <p:sldLayoutId id="2147492778" r:id="rId2"/>
    <p:sldLayoutId id="2147492779" r:id="rId3"/>
    <p:sldLayoutId id="2147492780" r:id="rId4"/>
    <p:sldLayoutId id="2147492781" r:id="rId5"/>
    <p:sldLayoutId id="2147492782" r:id="rId6"/>
    <p:sldLayoutId id="2147492783" r:id="rId7"/>
    <p:sldLayoutId id="2147492784" r:id="rId8"/>
    <p:sldLayoutId id="2147492785" r:id="rId9"/>
    <p:sldLayoutId id="2147492786" r:id="rId10"/>
    <p:sldLayoutId id="2147492787" r:id="rId11"/>
    <p:sldLayoutId id="2147492788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741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741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E8D45F84-76FC-46EF-A7E0-E5ABCEBE0BB0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887" r:id="rId1"/>
    <p:sldLayoutId id="2147492789" r:id="rId2"/>
    <p:sldLayoutId id="2147492790" r:id="rId3"/>
    <p:sldLayoutId id="2147492791" r:id="rId4"/>
    <p:sldLayoutId id="2147492792" r:id="rId5"/>
    <p:sldLayoutId id="2147492793" r:id="rId6"/>
    <p:sldLayoutId id="2147492794" r:id="rId7"/>
    <p:sldLayoutId id="2147492795" r:id="rId8"/>
    <p:sldLayoutId id="2147492796" r:id="rId9"/>
    <p:sldLayoutId id="2147492797" r:id="rId10"/>
    <p:sldLayoutId id="2147492798" r:id="rId11"/>
    <p:sldLayoutId id="2147492799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3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4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4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844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0EF34FD7-0D81-4CCC-AD91-7B7EAB9D672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888" r:id="rId1"/>
    <p:sldLayoutId id="2147492889" r:id="rId2"/>
    <p:sldLayoutId id="2147492890" r:id="rId3"/>
    <p:sldLayoutId id="2147492891" r:id="rId4"/>
    <p:sldLayoutId id="2147492892" r:id="rId5"/>
    <p:sldLayoutId id="2147492893" r:id="rId6"/>
    <p:sldLayoutId id="2147492894" r:id="rId7"/>
    <p:sldLayoutId id="2147492895" r:id="rId8"/>
    <p:sldLayoutId id="2147492896" r:id="rId9"/>
    <p:sldLayoutId id="2147492897" r:id="rId10"/>
    <p:sldLayoutId id="2147492898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238A7378-2B25-45D6-9315-F2B32C5AA344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842" r:id="rId1"/>
    <p:sldLayoutId id="2147492658" r:id="rId2"/>
    <p:sldLayoutId id="2147492659" r:id="rId3"/>
    <p:sldLayoutId id="2147492660" r:id="rId4"/>
    <p:sldLayoutId id="2147492661" r:id="rId5"/>
    <p:sldLayoutId id="2147492662" r:id="rId6"/>
    <p:sldLayoutId id="2147492663" r:id="rId7"/>
    <p:sldLayoutId id="2147492664" r:id="rId8"/>
    <p:sldLayoutId id="2147492665" r:id="rId9"/>
    <p:sldLayoutId id="2147492666" r:id="rId10"/>
    <p:sldLayoutId id="2147492667" r:id="rId11"/>
    <p:sldLayoutId id="2147492668" r:id="rId12"/>
    <p:sldLayoutId id="2147492669" r:id="rId13"/>
    <p:sldLayoutId id="2147492670" r:id="rId14"/>
    <p:sldLayoutId id="2147492671" r:id="rId15"/>
    <p:sldLayoutId id="2147492672" r:id="rId16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F7616012-19B8-4F37-8450-1C5969120B13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843" r:id="rId1"/>
    <p:sldLayoutId id="2147492673" r:id="rId2"/>
    <p:sldLayoutId id="2147492674" r:id="rId3"/>
    <p:sldLayoutId id="2147492675" r:id="rId4"/>
    <p:sldLayoutId id="2147492676" r:id="rId5"/>
    <p:sldLayoutId id="2147492677" r:id="rId6"/>
    <p:sldLayoutId id="2147492678" r:id="rId7"/>
    <p:sldLayoutId id="2147492679" r:id="rId8"/>
    <p:sldLayoutId id="2147492680" r:id="rId9"/>
    <p:sldLayoutId id="2147492681" r:id="rId10"/>
    <p:sldLayoutId id="2147492682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5EB03B11-3480-40DD-8C9F-1B10D1F4B8D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844" r:id="rId1"/>
    <p:sldLayoutId id="2147492683" r:id="rId2"/>
    <p:sldLayoutId id="2147492684" r:id="rId3"/>
    <p:sldLayoutId id="2147492685" r:id="rId4"/>
    <p:sldLayoutId id="2147492686" r:id="rId5"/>
    <p:sldLayoutId id="2147492687" r:id="rId6"/>
    <p:sldLayoutId id="2147492688" r:id="rId7"/>
    <p:sldLayoutId id="2147492689" r:id="rId8"/>
    <p:sldLayoutId id="2147492690" r:id="rId9"/>
    <p:sldLayoutId id="2147492691" r:id="rId10"/>
    <p:sldLayoutId id="2147492692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75A7F3E3-16F7-481F-8320-7600CE2AD3BF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845" r:id="rId1"/>
    <p:sldLayoutId id="2147492693" r:id="rId2"/>
    <p:sldLayoutId id="2147492694" r:id="rId3"/>
    <p:sldLayoutId id="2147492695" r:id="rId4"/>
    <p:sldLayoutId id="2147492696" r:id="rId5"/>
    <p:sldLayoutId id="2147492697" r:id="rId6"/>
    <p:sldLayoutId id="2147492698" r:id="rId7"/>
    <p:sldLayoutId id="2147492699" r:id="rId8"/>
    <p:sldLayoutId id="2147492700" r:id="rId9"/>
    <p:sldLayoutId id="2147492701" r:id="rId10"/>
    <p:sldLayoutId id="2147492702" r:id="rId11"/>
    <p:sldLayoutId id="2147492703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6BF6BCF0-B769-4F26-944A-160A7D56047B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846" r:id="rId1"/>
    <p:sldLayoutId id="2147492704" r:id="rId2"/>
    <p:sldLayoutId id="2147492705" r:id="rId3"/>
    <p:sldLayoutId id="2147492706" r:id="rId4"/>
    <p:sldLayoutId id="2147492707" r:id="rId5"/>
    <p:sldLayoutId id="2147492708" r:id="rId6"/>
    <p:sldLayoutId id="2147492709" r:id="rId7"/>
    <p:sldLayoutId id="2147492710" r:id="rId8"/>
    <p:sldLayoutId id="2147492711" r:id="rId9"/>
    <p:sldLayoutId id="2147492712" r:id="rId10"/>
    <p:sldLayoutId id="214749271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52007107-E1CA-4569-BED3-56E1DF048D8B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847" r:id="rId1"/>
    <p:sldLayoutId id="2147492714" r:id="rId2"/>
    <p:sldLayoutId id="2147492715" r:id="rId3"/>
    <p:sldLayoutId id="2147492716" r:id="rId4"/>
    <p:sldLayoutId id="2147492717" r:id="rId5"/>
    <p:sldLayoutId id="2147492718" r:id="rId6"/>
    <p:sldLayoutId id="2147492719" r:id="rId7"/>
    <p:sldLayoutId id="2147492720" r:id="rId8"/>
    <p:sldLayoutId id="2147492721" r:id="rId9"/>
    <p:sldLayoutId id="2147492722" r:id="rId10"/>
    <p:sldLayoutId id="214749272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820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49726B8D-4A9F-47F0-B00F-F7896DEE7B1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848" r:id="rId1"/>
    <p:sldLayoutId id="2147492724" r:id="rId2"/>
    <p:sldLayoutId id="2147492725" r:id="rId3"/>
    <p:sldLayoutId id="2147492726" r:id="rId4"/>
    <p:sldLayoutId id="2147492727" r:id="rId5"/>
    <p:sldLayoutId id="2147492728" r:id="rId6"/>
    <p:sldLayoutId id="2147492729" r:id="rId7"/>
    <p:sldLayoutId id="2147492730" r:id="rId8"/>
    <p:sldLayoutId id="2147492731" r:id="rId9"/>
    <p:sldLayoutId id="2147492732" r:id="rId10"/>
    <p:sldLayoutId id="2147492733" r:id="rId11"/>
    <p:sldLayoutId id="2147492734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922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2B2EB957-F634-4B4B-A672-A3FE71E0922A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849" r:id="rId1"/>
    <p:sldLayoutId id="2147492735" r:id="rId2"/>
    <p:sldLayoutId id="2147492736" r:id="rId3"/>
    <p:sldLayoutId id="2147492737" r:id="rId4"/>
    <p:sldLayoutId id="2147492738" r:id="rId5"/>
    <p:sldLayoutId id="2147492739" r:id="rId6"/>
    <p:sldLayoutId id="2147492740" r:id="rId7"/>
    <p:sldLayoutId id="2147492741" r:id="rId8"/>
    <p:sldLayoutId id="2147492742" r:id="rId9"/>
    <p:sldLayoutId id="2147492743" r:id="rId10"/>
    <p:sldLayoutId id="2147492744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Text Box 6"/>
          <p:cNvSpPr txBox="1">
            <a:spLocks noChangeArrowheads="1"/>
          </p:cNvSpPr>
          <p:nvPr/>
        </p:nvSpPr>
        <p:spPr bwMode="auto">
          <a:xfrm>
            <a:off x="434975" y="598488"/>
            <a:ext cx="8709025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3333CC"/>
              </a:buClr>
              <a:buSzPct val="60000"/>
              <a:buFont typeface="Wingdings" pitchFamily="2" charset="2"/>
              <a:buNone/>
            </a:pPr>
            <a:r>
              <a:rPr lang="zh-CN" altLang="en-US" sz="60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第十八课 </a:t>
            </a:r>
            <a:endParaRPr lang="en-US" altLang="zh-CN" sz="6000" b="1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  <a:p>
            <a:pPr algn="ctr" eaLnBrk="1" hangingPunct="1">
              <a:spcBef>
                <a:spcPct val="20000"/>
              </a:spcBef>
              <a:buClr>
                <a:srgbClr val="3333CC"/>
              </a:buClr>
              <a:buSzPct val="60000"/>
              <a:buFont typeface="Wingdings" pitchFamily="2" charset="2"/>
              <a:buNone/>
            </a:pPr>
            <a:r>
              <a:rPr lang="zh-CN" altLang="en-US" sz="60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整容（</a:t>
            </a:r>
            <a:r>
              <a:rPr lang="en-US" altLang="zh-CN" sz="60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1</a:t>
            </a:r>
            <a:r>
              <a:rPr lang="zh-CN" altLang="en-US" sz="60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zh-CN" altLang="en-US" b="1" dirty="0" smtClean="0"/>
              <a:t>用“一个劲儿”完成句子：</a:t>
            </a:r>
            <a:endParaRPr lang="zh-CN" alt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6739" name="内容占位符 2"/>
          <p:cNvSpPr>
            <a:spLocks noGrp="1"/>
          </p:cNvSpPr>
          <p:nvPr>
            <p:ph idx="1"/>
          </p:nvPr>
        </p:nvSpPr>
        <p:spPr>
          <a:xfrm>
            <a:off x="395288" y="1700213"/>
            <a:ext cx="8748712" cy="411480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1</a:t>
            </a:r>
            <a:r>
              <a:rPr lang="zh-CN" altLang="en-US" b="1" smtClean="0"/>
              <a:t>．三岁的小弟弟摔伤了， </a:t>
            </a:r>
            <a:r>
              <a:rPr lang="en-US" altLang="zh-CN" b="1" smtClean="0"/>
              <a:t>____________</a:t>
            </a:r>
            <a:r>
              <a:rPr lang="zh-CN" altLang="en-US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2</a:t>
            </a:r>
            <a:r>
              <a:rPr lang="zh-CN" altLang="en-US" b="1" smtClean="0"/>
              <a:t>． </a:t>
            </a:r>
            <a:r>
              <a:rPr lang="en-US" altLang="zh-CN" b="1" smtClean="0"/>
              <a:t>_____________</a:t>
            </a:r>
            <a:r>
              <a:rPr lang="zh-CN" altLang="en-US" b="1" smtClean="0"/>
              <a:t>，我只好告诉他了。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3</a:t>
            </a:r>
            <a:r>
              <a:rPr lang="zh-CN" altLang="en-US" b="1" smtClean="0"/>
              <a:t>． 我让他别说了，</a:t>
            </a:r>
            <a:r>
              <a:rPr lang="en-US" altLang="zh-CN" b="1" smtClean="0"/>
              <a:t>_______________</a:t>
            </a:r>
            <a:r>
              <a:rPr lang="zh-CN" altLang="en-US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4</a:t>
            </a:r>
            <a:r>
              <a:rPr lang="zh-CN" altLang="en-US" b="1" smtClean="0"/>
              <a:t>． 你别</a:t>
            </a:r>
            <a:r>
              <a:rPr lang="en-US" altLang="zh-CN" b="1" smtClean="0"/>
              <a:t>_______________</a:t>
            </a:r>
            <a:r>
              <a:rPr lang="zh-CN" altLang="en-US" b="1" smtClean="0"/>
              <a:t>，难道你不知道吸烟危害身体健康吗？</a:t>
            </a:r>
          </a:p>
          <a:p>
            <a:pPr marL="0" indent="0">
              <a:buFont typeface="Wingdings" pitchFamily="2" charset="2"/>
              <a:buNone/>
            </a:pPr>
            <a:endParaRPr lang="en-US" altLang="zh-CN" b="1" smtClean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291138" y="1700213"/>
            <a:ext cx="28098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0000FF"/>
                </a:solidFill>
              </a:rPr>
              <a:t>一个劲儿地哭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187450" y="2349500"/>
            <a:ext cx="29527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0000FF"/>
                </a:solidFill>
              </a:rPr>
              <a:t>他一个劲儿地问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995738" y="2852738"/>
            <a:ext cx="48244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0000FF"/>
                </a:solidFill>
              </a:rPr>
              <a:t>可他还是一个劲儿地说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268538" y="3429000"/>
            <a:ext cx="31670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0000FF"/>
                </a:solidFill>
              </a:rPr>
              <a:t>一个劲儿地吸烟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课文：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39750" y="1844675"/>
            <a:ext cx="8496300" cy="1727200"/>
          </a:xfrm>
          <a:ln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CN" altLang="en-US" b="1" smtClean="0">
                <a:solidFill>
                  <a:srgbClr val="0000FF"/>
                </a:solidFill>
              </a:rPr>
              <a:t>得到，担任</a:t>
            </a:r>
            <a:r>
              <a:rPr lang="en-US" altLang="zh-CN" b="1" smtClean="0">
                <a:solidFill>
                  <a:srgbClr val="0000FF"/>
                </a:solidFill>
              </a:rPr>
              <a:t>……</a:t>
            </a:r>
            <a:r>
              <a:rPr lang="zh-CN" altLang="en-US" b="1" smtClean="0">
                <a:solidFill>
                  <a:srgbClr val="0000FF"/>
                </a:solidFill>
              </a:rPr>
              <a:t>职位，如果，收入，目标，实现，否则，奋斗，重视，承受</a:t>
            </a:r>
            <a:endParaRPr lang="en-US" altLang="zh-CN" b="1" smtClean="0">
              <a:solidFill>
                <a:srgbClr val="0000FF"/>
              </a:solidFill>
            </a:endParaRPr>
          </a:p>
          <a:p>
            <a:r>
              <a:rPr lang="zh-CN" altLang="en-US" b="1" smtClean="0">
                <a:solidFill>
                  <a:srgbClr val="FF0000"/>
                </a:solidFill>
              </a:rPr>
              <a:t>不瞒</a:t>
            </a:r>
            <a:r>
              <a:rPr lang="en-US" altLang="zh-CN" b="1" smtClean="0">
                <a:solidFill>
                  <a:srgbClr val="FF0000"/>
                </a:solidFill>
              </a:rPr>
              <a:t>……</a:t>
            </a:r>
            <a:r>
              <a:rPr lang="zh-CN" altLang="en-US" b="1" smtClean="0">
                <a:solidFill>
                  <a:srgbClr val="FF0000"/>
                </a:solidFill>
              </a:rPr>
              <a:t>说</a:t>
            </a:r>
            <a:r>
              <a:rPr lang="zh-CN" altLang="en-US" b="1" smtClean="0">
                <a:solidFill>
                  <a:srgbClr val="0000FF"/>
                </a:solidFill>
              </a:rPr>
              <a:t>，不踏实，冷冰冰，担心，柔和</a:t>
            </a:r>
            <a:endParaRPr lang="en-US" altLang="zh-CN" b="1" smtClean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/>
              <a:t>课文：</a:t>
            </a:r>
          </a:p>
        </p:txBody>
      </p:sp>
      <p:sp>
        <p:nvSpPr>
          <p:cNvPr id="120835" name="Content Placeholder 2"/>
          <p:cNvSpPr>
            <a:spLocks noGrp="1"/>
          </p:cNvSpPr>
          <p:nvPr>
            <p:ph idx="1"/>
          </p:nvPr>
        </p:nvSpPr>
        <p:spPr>
          <a:xfrm>
            <a:off x="900113" y="2017713"/>
            <a:ext cx="7772400" cy="1843087"/>
          </a:xfrm>
        </p:spPr>
        <p:txBody>
          <a:bodyPr/>
          <a:lstStyle/>
          <a:p>
            <a:r>
              <a:rPr lang="zh-CN" altLang="en-US" b="1" smtClean="0">
                <a:solidFill>
                  <a:srgbClr val="0000FF"/>
                </a:solidFill>
              </a:rPr>
              <a:t>根据，脸形，建议，将</a:t>
            </a:r>
            <a:r>
              <a:rPr lang="en-US" altLang="zh-CN" b="1" smtClean="0">
                <a:solidFill>
                  <a:srgbClr val="0000FF"/>
                </a:solidFill>
              </a:rPr>
              <a:t>……</a:t>
            </a:r>
            <a:r>
              <a:rPr lang="zh-CN" altLang="en-US" b="1" smtClean="0">
                <a:solidFill>
                  <a:srgbClr val="0000FF"/>
                </a:solidFill>
              </a:rPr>
              <a:t>修整</a:t>
            </a:r>
            <a:endParaRPr lang="en-US" altLang="zh-CN" b="1" smtClean="0">
              <a:solidFill>
                <a:srgbClr val="0000FF"/>
              </a:solidFill>
            </a:endParaRPr>
          </a:p>
          <a:p>
            <a:r>
              <a:rPr lang="zh-CN" altLang="en-US" b="1" smtClean="0">
                <a:solidFill>
                  <a:srgbClr val="0000FF"/>
                </a:solidFill>
              </a:rPr>
              <a:t>稍微，明显，双眼皮，则，内双，协调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b="1" smtClean="0"/>
              <a:t>小结</a:t>
            </a:r>
            <a:r>
              <a:rPr lang="en-US" altLang="zh-CN" b="1" smtClean="0"/>
              <a:t>//</a:t>
            </a:r>
            <a:r>
              <a:rPr lang="zh-CN" altLang="en-US" b="1" smtClean="0"/>
              <a:t>作业</a:t>
            </a:r>
          </a:p>
        </p:txBody>
      </p:sp>
      <p:sp>
        <p:nvSpPr>
          <p:cNvPr id="123907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916113"/>
            <a:ext cx="8964612" cy="3168650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zh-CN" altLang="en-US" b="1" smtClean="0"/>
              <a:t>重点词： </a:t>
            </a:r>
            <a:r>
              <a:rPr lang="zh-CN" altLang="en-US" b="1" smtClean="0">
                <a:solidFill>
                  <a:srgbClr val="0000FF"/>
                </a:solidFill>
                <a:ea typeface="楷体_GB2312" pitchFamily="49" charset="-122"/>
              </a:rPr>
              <a:t>评价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zh-CN" altLang="en-US" b="1" smtClean="0"/>
              <a:t>语法：</a:t>
            </a:r>
            <a:r>
              <a:rPr lang="zh-CN" altLang="en-US" b="1" smtClean="0">
                <a:solidFill>
                  <a:srgbClr val="0000FF"/>
                </a:solidFill>
                <a:ea typeface="楷体_GB2312" pitchFamily="49" charset="-122"/>
              </a:rPr>
              <a:t>由于，不瞒</a:t>
            </a:r>
            <a:r>
              <a:rPr lang="en-US" altLang="zh-CN" b="1" smtClean="0">
                <a:solidFill>
                  <a:srgbClr val="0000FF"/>
                </a:solidFill>
                <a:ea typeface="楷体_GB2312" pitchFamily="49" charset="-122"/>
              </a:rPr>
              <a:t>……</a:t>
            </a:r>
            <a:r>
              <a:rPr lang="zh-CN" altLang="en-US" b="1" smtClean="0">
                <a:solidFill>
                  <a:srgbClr val="0000FF"/>
                </a:solidFill>
                <a:ea typeface="楷体_GB2312" pitchFamily="49" charset="-122"/>
              </a:rPr>
              <a:t>说，一个劲儿</a:t>
            </a:r>
            <a:endParaRPr lang="en-US" altLang="zh-CN" b="1" smtClean="0">
              <a:solidFill>
                <a:srgbClr val="0000FF"/>
              </a:solidFill>
              <a:ea typeface="楷体_GB2312" pitchFamily="49" charset="-122"/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lang="zh-CN" altLang="en-US" b="1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课文：</a:t>
            </a:r>
            <a:endParaRPr lang="en-US" altLang="zh-CN" b="1" smtClean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  <a:p>
            <a:pPr marL="914400" lvl="1" indent="-514350" eaLnBrk="1" hangingPunct="1">
              <a:buFont typeface="Tahoma" pitchFamily="34" charset="0"/>
              <a:buAutoNum type="arabicPeriod"/>
            </a:pPr>
            <a:r>
              <a:rPr lang="zh-CN" altLang="en-US" b="1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小张为什么要来整容？</a:t>
            </a:r>
          </a:p>
          <a:p>
            <a:pPr marL="914400" lvl="1" indent="-514350" eaLnBrk="1" hangingPunct="1">
              <a:buFont typeface="Tahoma" pitchFamily="34" charset="0"/>
              <a:buAutoNum type="arabicPeriod"/>
            </a:pPr>
            <a:r>
              <a:rPr lang="zh-CN" altLang="en-US" b="1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小张的脸有什么特点？“我”给出了什么建议？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>
                <a:solidFill>
                  <a:schemeClr val="tx1"/>
                </a:solidFill>
              </a:rPr>
              <a:t>预习：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50825" y="1844675"/>
            <a:ext cx="8785225" cy="41148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  <a:defRPr/>
            </a:pPr>
            <a:r>
              <a:rPr lang="zh-CN" altLang="en-US" b="1" dirty="0" smtClean="0"/>
              <a:t>生词</a:t>
            </a:r>
            <a:r>
              <a:rPr lang="en-US" altLang="zh-CN" b="1" dirty="0" smtClean="0"/>
              <a:t>19—39</a:t>
            </a:r>
            <a:r>
              <a:rPr lang="zh-CN" altLang="en-US" b="1" dirty="0" smtClean="0"/>
              <a:t>（重点词：</a:t>
            </a:r>
            <a:r>
              <a:rPr lang="zh-CN" altLang="en-US" b="1" dirty="0">
                <a:solidFill>
                  <a:srgbClr val="0000FF"/>
                </a:solidFill>
              </a:rPr>
              <a:t>别扭</a:t>
            </a:r>
            <a:r>
              <a:rPr lang="zh-CN" altLang="en-US" b="1" dirty="0" smtClean="0">
                <a:solidFill>
                  <a:srgbClr val="0000FF"/>
                </a:solidFill>
              </a:rPr>
              <a:t>，配，惊人，对照</a:t>
            </a:r>
            <a:r>
              <a:rPr lang="zh-CN" altLang="en-US" b="1" dirty="0" smtClean="0"/>
              <a:t>）</a:t>
            </a:r>
            <a:endParaRPr lang="en-US" altLang="zh-CN" b="1" dirty="0" smtClean="0"/>
          </a:p>
          <a:p>
            <a:pPr marL="514350" indent="-514350">
              <a:buFont typeface="+mj-lt"/>
              <a:buAutoNum type="arabicPeriod"/>
              <a:defRPr/>
            </a:pPr>
            <a:r>
              <a:rPr lang="zh-CN" altLang="en-US" b="1" dirty="0"/>
              <a:t>语</a:t>
            </a:r>
            <a:r>
              <a:rPr lang="zh-CN" altLang="en-US" b="1" dirty="0" smtClean="0"/>
              <a:t>法：</a:t>
            </a:r>
            <a:r>
              <a:rPr lang="zh-CN" altLang="en-US" b="1" dirty="0" smtClean="0">
                <a:solidFill>
                  <a:srgbClr val="0000FF"/>
                </a:solidFill>
              </a:rPr>
              <a:t>不时，</a:t>
            </a:r>
            <a:r>
              <a:rPr lang="en-US" altLang="zh-CN" b="1" dirty="0" smtClean="0">
                <a:solidFill>
                  <a:srgbClr val="0000FF"/>
                </a:solidFill>
              </a:rPr>
              <a:t>……</a:t>
            </a:r>
            <a:r>
              <a:rPr lang="zh-CN" altLang="en-US" b="1" dirty="0" smtClean="0">
                <a:solidFill>
                  <a:srgbClr val="0000FF"/>
                </a:solidFill>
              </a:rPr>
              <a:t>长</a:t>
            </a:r>
            <a:r>
              <a:rPr lang="en-US" altLang="zh-CN" b="1" dirty="0" smtClean="0">
                <a:solidFill>
                  <a:srgbClr val="0000FF"/>
                </a:solidFill>
              </a:rPr>
              <a:t>……</a:t>
            </a:r>
            <a:r>
              <a:rPr lang="zh-CN" altLang="en-US" b="1" dirty="0" smtClean="0">
                <a:solidFill>
                  <a:srgbClr val="0000FF"/>
                </a:solidFill>
              </a:rPr>
              <a:t>短，一度</a:t>
            </a:r>
            <a:endParaRPr lang="en-US" altLang="zh-CN" b="1" dirty="0" smtClean="0">
              <a:solidFill>
                <a:srgbClr val="0000FF"/>
              </a:solidFill>
            </a:endParaRPr>
          </a:p>
          <a:p>
            <a:pPr marL="514350" indent="-514350">
              <a:buFont typeface="+mj-lt"/>
              <a:buAutoNum type="arabicPeriod"/>
              <a:defRPr/>
            </a:pPr>
            <a:r>
              <a:rPr lang="zh-CN" altLang="en-US" b="1" dirty="0" smtClean="0"/>
              <a:t>预习课文</a:t>
            </a:r>
            <a:r>
              <a:rPr lang="en-US" altLang="zh-CN" b="1" dirty="0" smtClean="0"/>
              <a:t>7—12</a:t>
            </a:r>
            <a:r>
              <a:rPr lang="zh-CN" altLang="en-US" b="1" dirty="0" smtClean="0"/>
              <a:t>段：</a:t>
            </a:r>
            <a:endParaRPr lang="en-US" altLang="zh-CN" b="1" dirty="0" smtClean="0"/>
          </a:p>
          <a:p>
            <a:pPr marL="914400" lvl="1" indent="-514350">
              <a:buFont typeface="+mj-lt"/>
              <a:buAutoNum type="arabicPeriod"/>
              <a:defRPr/>
            </a:pPr>
            <a:r>
              <a:rPr lang="zh-CN" altLang="en-US" b="1" dirty="0" smtClean="0"/>
              <a:t>莉莉为什么要整容？</a:t>
            </a:r>
            <a:endParaRPr lang="en-US" altLang="zh-CN" b="1" dirty="0" smtClean="0"/>
          </a:p>
          <a:p>
            <a:pPr marL="914400" lvl="1" indent="-514350">
              <a:buFont typeface="+mj-lt"/>
              <a:buAutoNum type="arabicPeriod"/>
              <a:defRPr/>
            </a:pPr>
            <a:r>
              <a:rPr lang="zh-CN" altLang="en-US" b="1" dirty="0" smtClean="0"/>
              <a:t>“我”是怎么做的？</a:t>
            </a:r>
            <a:endParaRPr lang="en-US" altLang="zh-CN" b="1" dirty="0" smtClean="0"/>
          </a:p>
          <a:p>
            <a:pPr marL="914400" lvl="1" indent="-514350">
              <a:buFont typeface="+mj-lt"/>
              <a:buAutoNum type="arabicPeriod"/>
              <a:defRPr/>
            </a:pPr>
            <a:r>
              <a:rPr lang="zh-CN" altLang="en-US" b="1" dirty="0" smtClean="0"/>
              <a:t>她整容之后效果如何？</a:t>
            </a:r>
            <a:endParaRPr lang="en-US" altLang="zh-CN" b="1" dirty="0" smtClean="0"/>
          </a:p>
          <a:p>
            <a:pPr marL="400050" lvl="1" indent="0">
              <a:buFont typeface="Wingdings" pitchFamily="2" charset="2"/>
              <a:buNone/>
              <a:defRPr/>
            </a:pPr>
            <a:endParaRPr lang="en-US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endParaRPr lang="en-US" altLang="zh-CN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>
                <a:solidFill>
                  <a:schemeClr val="tx1"/>
                </a:solidFill>
              </a:rPr>
              <a:t>评价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80975" y="1500188"/>
            <a:ext cx="8963025" cy="5357812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zh-CN" altLang="en-US" b="1" smtClean="0"/>
              <a:t>（名）对他的</a:t>
            </a:r>
            <a:r>
              <a:rPr lang="zh-CN" altLang="en-US" b="1" smtClean="0">
                <a:solidFill>
                  <a:srgbClr val="FF0000"/>
                </a:solidFill>
              </a:rPr>
              <a:t>评价</a:t>
            </a:r>
            <a:r>
              <a:rPr lang="zh-CN" altLang="en-US" b="1" smtClean="0"/>
              <a:t>很高</a:t>
            </a:r>
            <a:r>
              <a:rPr lang="en-US" altLang="zh-CN" b="1" smtClean="0"/>
              <a:t>    </a:t>
            </a:r>
            <a:r>
              <a:rPr lang="zh-CN" altLang="en-US" b="1" smtClean="0"/>
              <a:t>获得（很高的）</a:t>
            </a:r>
            <a:r>
              <a:rPr lang="zh-CN" altLang="en-US" b="1" smtClean="0">
                <a:solidFill>
                  <a:srgbClr val="FF0000"/>
                </a:solidFill>
              </a:rPr>
              <a:t>评价</a:t>
            </a:r>
            <a:r>
              <a:rPr lang="en-US" altLang="zh-CN" b="1" smtClean="0"/>
              <a:t>  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b="1" smtClean="0"/>
              <a:t>         　给予（高度的）</a:t>
            </a:r>
            <a:r>
              <a:rPr lang="zh-CN" altLang="en-US" b="1" smtClean="0">
                <a:solidFill>
                  <a:srgbClr val="FF0000"/>
                </a:solidFill>
              </a:rPr>
              <a:t>评价</a:t>
            </a:r>
            <a:r>
              <a:rPr lang="zh-CN" altLang="en-US" b="1" smtClean="0"/>
              <a:t>　</a:t>
            </a:r>
            <a:r>
              <a:rPr lang="zh-CN" altLang="en-US" b="1" u="sng" smtClean="0"/>
              <a:t>做出</a:t>
            </a:r>
            <a:r>
              <a:rPr lang="zh-CN" altLang="en-US" b="1" u="sng" smtClean="0">
                <a:solidFill>
                  <a:srgbClr val="FF0000"/>
                </a:solidFill>
              </a:rPr>
              <a:t>评价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b="1" smtClean="0"/>
              <a:t>（动）</a:t>
            </a:r>
            <a:r>
              <a:rPr lang="zh-CN" altLang="en-US" b="1" smtClean="0">
                <a:solidFill>
                  <a:srgbClr val="FF0000"/>
                </a:solidFill>
              </a:rPr>
              <a:t>评价</a:t>
            </a:r>
            <a:r>
              <a:rPr lang="zh-CN" altLang="en-US" b="1" smtClean="0"/>
              <a:t>他</a:t>
            </a:r>
            <a:r>
              <a:rPr lang="en-US" altLang="zh-CN" b="1" smtClean="0">
                <a:solidFill>
                  <a:srgbClr val="FF0000"/>
                </a:solidFill>
              </a:rPr>
              <a:t>   </a:t>
            </a:r>
            <a:r>
              <a:rPr lang="zh-CN" altLang="en-US" b="1" smtClean="0">
                <a:solidFill>
                  <a:srgbClr val="FF0000"/>
                </a:solidFill>
              </a:rPr>
              <a:t>评价</a:t>
            </a:r>
            <a:r>
              <a:rPr lang="zh-CN" altLang="en-US" b="1" smtClean="0"/>
              <a:t>他的作品</a:t>
            </a:r>
            <a:endParaRPr lang="en-US" altLang="zh-CN" b="1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>
                <a:solidFill>
                  <a:srgbClr val="FF0000"/>
                </a:solidFill>
              </a:rPr>
              <a:t>           </a:t>
            </a:r>
            <a:r>
              <a:rPr lang="zh-CN" altLang="en-US" b="1" smtClean="0"/>
              <a:t>高度地</a:t>
            </a:r>
            <a:r>
              <a:rPr lang="zh-CN" altLang="en-US" b="1" smtClean="0">
                <a:solidFill>
                  <a:srgbClr val="FF0000"/>
                </a:solidFill>
              </a:rPr>
              <a:t>评价</a:t>
            </a:r>
            <a:r>
              <a:rPr lang="en-US" altLang="zh-CN" b="1" smtClean="0"/>
              <a:t> </a:t>
            </a:r>
            <a:r>
              <a:rPr lang="zh-CN" altLang="en-US" b="1" smtClean="0"/>
              <a:t> </a:t>
            </a:r>
            <a:endParaRPr lang="zh-CN" altLang="en-US" b="1" smtClean="0">
              <a:solidFill>
                <a:srgbClr val="FF0000"/>
              </a:solidFill>
            </a:endParaRP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1. </a:t>
            </a:r>
            <a:r>
              <a:rPr lang="zh-CN" altLang="en-US" b="1" smtClean="0"/>
              <a:t>他对工作很有责任感，公司的每个人对他的</a:t>
            </a:r>
            <a:r>
              <a:rPr lang="zh-CN" altLang="en-US" b="1" smtClean="0">
                <a:solidFill>
                  <a:srgbClr val="FF0000"/>
                </a:solidFill>
              </a:rPr>
              <a:t>评价</a:t>
            </a:r>
            <a:r>
              <a:rPr lang="zh-CN" altLang="en-US" b="1" smtClean="0"/>
              <a:t>都很高。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2. </a:t>
            </a:r>
            <a:r>
              <a:rPr lang="zh-CN" altLang="en-US" b="1" smtClean="0"/>
              <a:t>没有标准，我们无法</a:t>
            </a:r>
            <a:r>
              <a:rPr lang="zh-CN" altLang="en-US" b="1" smtClean="0">
                <a:solidFill>
                  <a:srgbClr val="FF0000"/>
                </a:solidFill>
              </a:rPr>
              <a:t>评价</a:t>
            </a:r>
            <a:r>
              <a:rPr lang="zh-CN" altLang="en-US" b="1" smtClean="0"/>
              <a:t>。</a:t>
            </a:r>
            <a:endParaRPr lang="en-US" altLang="zh-CN" b="1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>
                <a:solidFill>
                  <a:srgbClr val="000000"/>
                </a:solidFill>
              </a:rPr>
              <a:t>3. </a:t>
            </a:r>
            <a:r>
              <a:rPr lang="zh-CN" altLang="en-US" b="1" smtClean="0"/>
              <a:t>这部电影非常棒，专家们</a:t>
            </a:r>
            <a:r>
              <a:rPr lang="en-US" altLang="zh-CN" b="1" smtClean="0"/>
              <a:t>__________</a:t>
            </a:r>
            <a:r>
              <a:rPr lang="zh-CN" altLang="en-US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4. </a:t>
            </a:r>
            <a:r>
              <a:rPr lang="zh-CN" altLang="en-US" b="1" smtClean="0"/>
              <a:t>她的表演怎么样？请大家</a:t>
            </a:r>
            <a:r>
              <a:rPr lang="en-US" altLang="zh-CN" b="1" smtClean="0"/>
              <a:t>___________</a:t>
            </a:r>
            <a:r>
              <a:rPr lang="zh-CN" altLang="en-US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endParaRPr lang="en-US" altLang="zh-CN" b="1" smtClean="0"/>
          </a:p>
          <a:p>
            <a:pPr marL="0" indent="0">
              <a:buFont typeface="Wingdings" pitchFamily="2" charset="2"/>
              <a:buNone/>
            </a:pPr>
            <a:endParaRPr lang="zh-CN" altLang="en-US" b="1" smtClean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763713" y="1916113"/>
            <a:ext cx="7921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b="1">
                <a:solidFill>
                  <a:srgbClr val="FF0000"/>
                </a:solidFill>
              </a:rPr>
              <a:t>jǐ yǔ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5435600" y="5373688"/>
            <a:ext cx="25209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b="1"/>
              <a:t>给予了它很高的</a:t>
            </a:r>
            <a:r>
              <a:rPr lang="zh-CN" altLang="en-US" b="1">
                <a:solidFill>
                  <a:srgbClr val="FF0000"/>
                </a:solidFill>
              </a:rPr>
              <a:t>评价</a:t>
            </a:r>
            <a:r>
              <a:rPr lang="en-US" altLang="zh-CN" b="1"/>
              <a:t>//</a:t>
            </a:r>
            <a:r>
              <a:rPr lang="zh-CN" altLang="en-US" b="1"/>
              <a:t>高度地</a:t>
            </a:r>
            <a:r>
              <a:rPr lang="zh-CN" altLang="en-US" b="1">
                <a:solidFill>
                  <a:srgbClr val="FF0000"/>
                </a:solidFill>
              </a:rPr>
              <a:t>评价</a:t>
            </a:r>
            <a:r>
              <a:rPr lang="zh-CN" altLang="en-US" b="1"/>
              <a:t>了它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364163" y="6167438"/>
            <a:ext cx="25209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b="1"/>
              <a:t>做出</a:t>
            </a:r>
            <a:r>
              <a:rPr lang="zh-CN" altLang="en-US" b="1">
                <a:solidFill>
                  <a:srgbClr val="FF0000"/>
                </a:solidFill>
              </a:rPr>
              <a:t>评价</a:t>
            </a:r>
            <a:r>
              <a:rPr lang="en-US" altLang="zh-CN" b="1"/>
              <a:t>//</a:t>
            </a:r>
            <a:r>
              <a:rPr lang="zh-CN" altLang="en-US" b="1">
                <a:solidFill>
                  <a:srgbClr val="FF0000"/>
                </a:solidFill>
              </a:rPr>
              <a:t>评价</a:t>
            </a:r>
            <a:r>
              <a:rPr lang="zh-CN" altLang="en-US" b="1"/>
              <a:t>一下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承受</a:t>
            </a:r>
          </a:p>
        </p:txBody>
      </p:sp>
      <p:sp>
        <p:nvSpPr>
          <p:cNvPr id="105475" name="Content Placeholder 4"/>
          <p:cNvSpPr>
            <a:spLocks noGrp="1"/>
          </p:cNvSpPr>
          <p:nvPr>
            <p:ph idx="1"/>
          </p:nvPr>
        </p:nvSpPr>
        <p:spPr>
          <a:xfrm>
            <a:off x="323850" y="1762125"/>
            <a:ext cx="4392613" cy="2865438"/>
          </a:xfrm>
        </p:spPr>
        <p:txBody>
          <a:bodyPr/>
          <a:lstStyle/>
          <a:p>
            <a:r>
              <a:rPr lang="zh-CN" altLang="en-US" b="1" smtClean="0"/>
              <a:t>承受</a:t>
            </a:r>
            <a:r>
              <a:rPr lang="en-US" altLang="zh-CN" b="1" smtClean="0"/>
              <a:t>100</a:t>
            </a:r>
            <a:r>
              <a:rPr lang="zh-CN" altLang="en-US" b="1" smtClean="0"/>
              <a:t>斤的重量</a:t>
            </a:r>
            <a:endParaRPr lang="en-US" altLang="zh-CN" b="1" smtClean="0"/>
          </a:p>
          <a:p>
            <a:r>
              <a:rPr lang="zh-CN" altLang="en-US" b="1" smtClean="0"/>
              <a:t>承受压力</a:t>
            </a:r>
            <a:endParaRPr lang="en-US" altLang="zh-CN" b="1" smtClean="0"/>
          </a:p>
          <a:p>
            <a:r>
              <a:rPr lang="zh-CN" altLang="en-US" b="1" smtClean="0"/>
              <a:t>承受不住</a:t>
            </a:r>
            <a:endParaRPr lang="en-US" altLang="zh-CN" b="1" smtClean="0"/>
          </a:p>
          <a:p>
            <a:r>
              <a:rPr lang="zh-CN" altLang="en-US" b="1" u="sng" smtClean="0"/>
              <a:t>承受力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生词</a:t>
            </a:r>
            <a:endParaRPr lang="en-US" altLang="zh-CN" smtClean="0"/>
          </a:p>
        </p:txBody>
      </p:sp>
      <p:sp>
        <p:nvSpPr>
          <p:cNvPr id="109571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539750" y="1341438"/>
            <a:ext cx="2663825" cy="5516562"/>
          </a:xfrm>
        </p:spPr>
        <p:txBody>
          <a:bodyPr/>
          <a:lstStyle/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/>
            </a:pPr>
            <a:r>
              <a:rPr lang="zh-CN" altLang="en-US" b="1" smtClean="0">
                <a:solidFill>
                  <a:schemeClr val="tx2"/>
                </a:solidFill>
              </a:rPr>
              <a:t>整容   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/>
            </a:pPr>
            <a:r>
              <a:rPr lang="zh-CN" altLang="en-US" b="1" smtClean="0">
                <a:solidFill>
                  <a:schemeClr val="tx2"/>
                </a:solidFill>
              </a:rPr>
              <a:t>主管   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/>
            </a:pPr>
            <a:r>
              <a:rPr lang="zh-CN" altLang="en-US" b="1" smtClean="0">
                <a:solidFill>
                  <a:schemeClr val="tx2"/>
                </a:solidFill>
              </a:rPr>
              <a:t>消除    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/>
            </a:pPr>
            <a:r>
              <a:rPr lang="zh-CN" altLang="en-US" b="1" smtClean="0">
                <a:solidFill>
                  <a:srgbClr val="FF0000"/>
                </a:solidFill>
              </a:rPr>
              <a:t>评价 </a:t>
            </a:r>
            <a:r>
              <a:rPr lang="zh-CN" altLang="en-US" b="1" smtClean="0">
                <a:solidFill>
                  <a:schemeClr val="tx2"/>
                </a:solidFill>
              </a:rPr>
              <a:t>  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/>
            </a:pPr>
            <a:r>
              <a:rPr lang="zh-CN" altLang="en-US" b="1" smtClean="0">
                <a:solidFill>
                  <a:schemeClr val="tx2"/>
                </a:solidFill>
              </a:rPr>
              <a:t>奋斗    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/>
            </a:pPr>
            <a:r>
              <a:rPr lang="zh-CN" altLang="en-US" b="1" smtClean="0">
                <a:solidFill>
                  <a:schemeClr val="tx2"/>
                </a:solidFill>
              </a:rPr>
              <a:t>承受    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/>
            </a:pPr>
            <a:r>
              <a:rPr lang="zh-CN" altLang="en-US" b="1" smtClean="0">
                <a:solidFill>
                  <a:schemeClr val="tx2"/>
                </a:solidFill>
              </a:rPr>
              <a:t>坦率    </a:t>
            </a: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/>
            </a:pPr>
            <a:r>
              <a:rPr lang="zh-CN" altLang="en-US" b="1" smtClean="0">
                <a:solidFill>
                  <a:schemeClr val="tx2"/>
                </a:solidFill>
              </a:rPr>
              <a:t>瞒</a:t>
            </a:r>
            <a:endParaRPr lang="zh-CN" altLang="en-US" sz="2000" b="1" smtClean="0"/>
          </a:p>
        </p:txBody>
      </p:sp>
      <p:sp>
        <p:nvSpPr>
          <p:cNvPr id="109572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3132138" y="1341438"/>
            <a:ext cx="2160587" cy="5516562"/>
          </a:xfrm>
        </p:spPr>
        <p:txBody>
          <a:bodyPr/>
          <a:lstStyle/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9"/>
            </a:pPr>
            <a:r>
              <a:rPr lang="zh-CN" altLang="en-US" b="1" smtClean="0"/>
              <a:t>踏实    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9"/>
            </a:pPr>
            <a:r>
              <a:rPr lang="zh-CN" altLang="en-US" b="1" smtClean="0"/>
              <a:t>冷冰冰   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9"/>
            </a:pPr>
            <a:r>
              <a:rPr lang="zh-CN" altLang="en-US" b="1" smtClean="0"/>
              <a:t>讲述   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9"/>
            </a:pPr>
            <a:r>
              <a:rPr lang="zh-CN" altLang="en-US" b="1" smtClean="0"/>
              <a:t>方正  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9"/>
            </a:pPr>
            <a:r>
              <a:rPr lang="zh-CN" altLang="en-US" b="1" smtClean="0"/>
              <a:t>轮廓    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9"/>
            </a:pPr>
            <a:r>
              <a:rPr lang="zh-CN" altLang="en-US" b="1" smtClean="0"/>
              <a:t>冷峻    </a:t>
            </a: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9"/>
            </a:pPr>
            <a:r>
              <a:rPr lang="zh-CN" altLang="en-US" b="1" smtClean="0"/>
              <a:t>难题     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9"/>
            </a:pPr>
            <a:r>
              <a:rPr lang="zh-CN" altLang="en-US" b="1" smtClean="0"/>
              <a:t>修整</a:t>
            </a:r>
          </a:p>
        </p:txBody>
      </p:sp>
      <p:sp>
        <p:nvSpPr>
          <p:cNvPr id="5" name="Rectangle 6"/>
          <p:cNvSpPr txBox="1">
            <a:spLocks noChangeArrowheads="1"/>
          </p:cNvSpPr>
          <p:nvPr/>
        </p:nvSpPr>
        <p:spPr bwMode="auto">
          <a:xfrm>
            <a:off x="5508625" y="1341438"/>
            <a:ext cx="2303463" cy="5516562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17"/>
              <a:defRPr/>
            </a:pPr>
            <a:r>
              <a:rPr lang="zh-CN" altLang="en-US" b="1" kern="0" dirty="0">
                <a:solidFill>
                  <a:srgbClr val="000000"/>
                </a:solidFill>
              </a:rPr>
              <a:t>协调   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17"/>
              <a:defRPr/>
            </a:pPr>
            <a:r>
              <a:rPr lang="zh-CN" altLang="en-US" b="1" kern="0" dirty="0" smtClean="0">
                <a:solidFill>
                  <a:srgbClr val="000000"/>
                </a:solidFill>
              </a:rPr>
              <a:t>一</a:t>
            </a:r>
            <a:r>
              <a:rPr lang="zh-CN" altLang="en-US" b="1" kern="0" dirty="0">
                <a:solidFill>
                  <a:srgbClr val="000000"/>
                </a:solidFill>
              </a:rPr>
              <a:t>个劲</a:t>
            </a:r>
            <a:r>
              <a:rPr lang="zh-CN" altLang="en-US" b="1" kern="0" dirty="0" smtClean="0">
                <a:solidFill>
                  <a:srgbClr val="000000"/>
                </a:solidFill>
              </a:rPr>
              <a:t>儿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0" indent="0" eaLnBrk="1" hangingPunct="1">
              <a:lnSpc>
                <a:spcPct val="120000"/>
              </a:lnSpc>
              <a:buClr>
                <a:srgbClr val="3333CC"/>
              </a:buClr>
              <a:buFont typeface="Wingdings" pitchFamily="2" charset="2"/>
              <a:buNone/>
              <a:defRPr/>
            </a:pPr>
            <a:endParaRPr lang="en-US" altLang="zh-CN" b="1" kern="0" dirty="0">
              <a:solidFill>
                <a:srgbClr val="000000"/>
              </a:solidFill>
            </a:endParaRPr>
          </a:p>
          <a:p>
            <a:pPr marL="0" indent="0" eaLnBrk="1" hangingPunct="1">
              <a:lnSpc>
                <a:spcPct val="120000"/>
              </a:lnSpc>
              <a:buClr>
                <a:srgbClr val="3333CC"/>
              </a:buClr>
              <a:buFont typeface="Wingdings" pitchFamily="2" charset="2"/>
              <a:buNone/>
              <a:defRPr/>
            </a:pPr>
            <a:r>
              <a:rPr lang="zh-CN" altLang="en-US" b="1" kern="0" dirty="0" smtClean="0">
                <a:solidFill>
                  <a:srgbClr val="000000"/>
                </a:solidFill>
              </a:rPr>
              <a:t>专名：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0" indent="0" eaLnBrk="1" hangingPunct="1">
              <a:lnSpc>
                <a:spcPct val="120000"/>
              </a:lnSpc>
              <a:buClr>
                <a:srgbClr val="3333CC"/>
              </a:buClr>
              <a:buFont typeface="Wingdings" pitchFamily="2" charset="2"/>
              <a:buNone/>
              <a:defRPr/>
            </a:pPr>
            <a:r>
              <a:rPr lang="zh-CN" altLang="en-US" b="1" kern="0" dirty="0">
                <a:solidFill>
                  <a:srgbClr val="000000"/>
                </a:solidFill>
              </a:rPr>
              <a:t>莉莉</a:t>
            </a:r>
            <a:r>
              <a:rPr lang="zh-CN" altLang="en-US" b="1" kern="0" dirty="0" smtClean="0">
                <a:solidFill>
                  <a:srgbClr val="000000"/>
                </a:solidFill>
              </a:rPr>
              <a:t> </a:t>
            </a:r>
            <a:endParaRPr lang="zh-CN" altLang="en-US" b="1" kern="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标题 1"/>
          <p:cNvSpPr>
            <a:spLocks noGrp="1"/>
          </p:cNvSpPr>
          <p:nvPr>
            <p:ph type="title"/>
          </p:nvPr>
        </p:nvSpPr>
        <p:spPr>
          <a:xfrm>
            <a:off x="1095375" y="0"/>
            <a:ext cx="8229600" cy="1143000"/>
          </a:xfrm>
        </p:spPr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语言点</a:t>
            </a:r>
            <a:r>
              <a:rPr lang="en-US" altLang="zh-CN" b="1" smtClean="0">
                <a:solidFill>
                  <a:schemeClr val="tx1"/>
                </a:solidFill>
              </a:rPr>
              <a:t>1</a:t>
            </a:r>
            <a:r>
              <a:rPr lang="zh-CN" altLang="en-US" b="1" smtClean="0">
                <a:solidFill>
                  <a:schemeClr val="tx1"/>
                </a:solidFill>
              </a:rPr>
              <a:t>：由于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8313" y="1341438"/>
            <a:ext cx="8675687" cy="215900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1. </a:t>
            </a:r>
            <a:r>
              <a:rPr lang="zh-CN" altLang="en-US" sz="2800" b="1" smtClean="0">
                <a:solidFill>
                  <a:srgbClr val="FF0000"/>
                </a:solidFill>
              </a:rPr>
              <a:t>由于</a:t>
            </a:r>
            <a:r>
              <a:rPr lang="zh-CN" altLang="en-US" sz="2800" b="1" smtClean="0"/>
              <a:t>昨天的降雨，今天的空气格外清新。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2. </a:t>
            </a:r>
            <a:r>
              <a:rPr lang="zh-CN" altLang="en-US" sz="2800" b="1" smtClean="0">
                <a:solidFill>
                  <a:srgbClr val="FF0000"/>
                </a:solidFill>
              </a:rPr>
              <a:t>由于</a:t>
            </a:r>
            <a:r>
              <a:rPr lang="zh-CN" altLang="en-US" sz="2800" b="1" smtClean="0"/>
              <a:t>房价上涨太快，</a:t>
            </a:r>
            <a:r>
              <a:rPr lang="zh-CN" altLang="en-US" sz="2800" b="1" smtClean="0">
                <a:solidFill>
                  <a:srgbClr val="0000FF"/>
                </a:solidFill>
              </a:rPr>
              <a:t>所以</a:t>
            </a:r>
            <a:r>
              <a:rPr lang="zh-CN" altLang="en-US" sz="2800" b="1" smtClean="0"/>
              <a:t>现在很多人已无力购房。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3. </a:t>
            </a:r>
            <a:r>
              <a:rPr lang="zh-CN" altLang="en-US" sz="2800" b="1" smtClean="0">
                <a:solidFill>
                  <a:srgbClr val="FF0000"/>
                </a:solidFill>
              </a:rPr>
              <a:t>由于</a:t>
            </a:r>
            <a:r>
              <a:rPr lang="zh-CN" altLang="en-US" sz="2800" b="1" smtClean="0"/>
              <a:t>她突然病倒了，</a:t>
            </a:r>
            <a:r>
              <a:rPr lang="zh-CN" altLang="en-US" sz="2800" b="1" smtClean="0">
                <a:solidFill>
                  <a:srgbClr val="0000FF"/>
                </a:solidFill>
              </a:rPr>
              <a:t>因此</a:t>
            </a:r>
            <a:r>
              <a:rPr lang="zh-CN" altLang="en-US" sz="2800" b="1" smtClean="0"/>
              <a:t>不能参加考试。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4. </a:t>
            </a:r>
            <a:r>
              <a:rPr lang="zh-CN" altLang="en-US" sz="2800" b="1" smtClean="0"/>
              <a:t>她的脸变瘦了，</a:t>
            </a:r>
            <a:r>
              <a:rPr lang="zh-CN" altLang="en-US" sz="2800" b="1" smtClean="0">
                <a:solidFill>
                  <a:srgbClr val="0000FF"/>
                </a:solidFill>
              </a:rPr>
              <a:t>是</a:t>
            </a:r>
            <a:r>
              <a:rPr lang="zh-CN" altLang="en-US" sz="2800" b="1" smtClean="0">
                <a:solidFill>
                  <a:srgbClr val="FF0000"/>
                </a:solidFill>
              </a:rPr>
              <a:t>由于</a:t>
            </a:r>
            <a:r>
              <a:rPr lang="zh-CN" altLang="en-US" sz="2800" b="1" smtClean="0"/>
              <a:t>打了瘦脸针。</a:t>
            </a:r>
          </a:p>
          <a:p>
            <a:pPr marL="0" indent="0">
              <a:buFont typeface="Wingdings" pitchFamily="2" charset="2"/>
              <a:buNone/>
            </a:pPr>
            <a:endParaRPr lang="en-US" altLang="zh-CN" sz="2800" b="1" smtClean="0">
              <a:solidFill>
                <a:srgbClr val="FF0000"/>
              </a:solidFill>
            </a:endParaRPr>
          </a:p>
        </p:txBody>
      </p:sp>
      <p:sp>
        <p:nvSpPr>
          <p:cNvPr id="4" name="内容占位符 2"/>
          <p:cNvSpPr txBox="1">
            <a:spLocks/>
          </p:cNvSpPr>
          <p:nvPr/>
        </p:nvSpPr>
        <p:spPr bwMode="auto">
          <a:xfrm>
            <a:off x="323850" y="4654550"/>
            <a:ext cx="8748713" cy="2087563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zh-CN" altLang="en-US" sz="2000" b="1" kern="0" dirty="0" smtClean="0">
                <a:solidFill>
                  <a:srgbClr val="0000FF"/>
                </a:solidFill>
              </a:rPr>
              <a:t>“由于”和“因为”的区别：</a:t>
            </a:r>
            <a:endParaRPr lang="en-US" altLang="zh-CN" sz="2000" b="1" kern="0" dirty="0" smtClean="0">
              <a:solidFill>
                <a:srgbClr val="0000FF"/>
              </a:solidFill>
            </a:endParaRPr>
          </a:p>
          <a:p>
            <a:pPr marL="0" indent="0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en-US" altLang="zh-CN" sz="2000" b="1" kern="0" dirty="0" smtClean="0">
                <a:solidFill>
                  <a:srgbClr val="0000FF"/>
                </a:solidFill>
              </a:rPr>
              <a:t>1. </a:t>
            </a:r>
            <a:r>
              <a:rPr lang="zh-CN" altLang="en-US" sz="2000" b="1" kern="0" dirty="0" smtClean="0">
                <a:solidFill>
                  <a:srgbClr val="0000FF"/>
                </a:solidFill>
              </a:rPr>
              <a:t>“由于”多用于书面语。</a:t>
            </a:r>
            <a:endParaRPr lang="en-US" altLang="zh-CN" sz="2000" b="1" kern="0" dirty="0" smtClean="0">
              <a:solidFill>
                <a:srgbClr val="0000FF"/>
              </a:solidFill>
            </a:endParaRPr>
          </a:p>
          <a:p>
            <a:pPr marL="0" indent="0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en-US" altLang="zh-CN" sz="2000" b="1" kern="0" dirty="0" smtClean="0">
                <a:solidFill>
                  <a:srgbClr val="0000FF"/>
                </a:solidFill>
              </a:rPr>
              <a:t>2. </a:t>
            </a:r>
            <a:r>
              <a:rPr lang="zh-CN" altLang="en-US" sz="2000" b="1" kern="0" dirty="0" smtClean="0">
                <a:solidFill>
                  <a:srgbClr val="0000FF"/>
                </a:solidFill>
              </a:rPr>
              <a:t>“由于”可以跟“因此”、“因而”配合，“因为”不能。</a:t>
            </a:r>
            <a:endParaRPr lang="en-US" altLang="zh-CN" sz="2000" b="1" kern="0" dirty="0" smtClean="0">
              <a:solidFill>
                <a:srgbClr val="0000FF"/>
              </a:solidFill>
            </a:endParaRPr>
          </a:p>
          <a:p>
            <a:pPr marL="0" indent="0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en-US" altLang="zh-CN" sz="2000" b="1" kern="0" dirty="0" smtClean="0">
                <a:solidFill>
                  <a:srgbClr val="0000FF"/>
                </a:solidFill>
              </a:rPr>
              <a:t>3. </a:t>
            </a:r>
            <a:r>
              <a:rPr lang="zh-CN" altLang="en-US" sz="2000" b="1" kern="0" dirty="0" smtClean="0">
                <a:solidFill>
                  <a:srgbClr val="0000FF"/>
                </a:solidFill>
              </a:rPr>
              <a:t>“因为”可直接放在后一分句，“由于”放在后一分句时必须加“是”。</a:t>
            </a:r>
          </a:p>
          <a:p>
            <a:pPr marL="0" indent="0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en-US" sz="2000" b="1" kern="0" dirty="0" smtClean="0">
                <a:solidFill>
                  <a:srgbClr val="0000FF"/>
                </a:solidFill>
              </a:rPr>
              <a:t> </a:t>
            </a:r>
            <a:endParaRPr lang="zh-CN" altLang="en-US" sz="2000" b="1" kern="0" dirty="0" smtClean="0">
              <a:solidFill>
                <a:srgbClr val="0000FF"/>
              </a:solidFill>
            </a:endParaRPr>
          </a:p>
          <a:p>
            <a:pPr marL="0" indent="0">
              <a:buFont typeface="Wingdings" pitchFamily="2" charset="2"/>
              <a:buNone/>
              <a:defRPr/>
            </a:pPr>
            <a:endParaRPr lang="zh-CN" altLang="en-US" sz="2000" b="1" kern="0" dirty="0">
              <a:solidFill>
                <a:srgbClr val="0000FF"/>
              </a:solidFill>
            </a:endParaRPr>
          </a:p>
        </p:txBody>
      </p:sp>
      <p:sp>
        <p:nvSpPr>
          <p:cNvPr id="5" name="Text Box 13"/>
          <p:cNvSpPr txBox="1">
            <a:spLocks noChangeArrowheads="1"/>
          </p:cNvSpPr>
          <p:nvPr/>
        </p:nvSpPr>
        <p:spPr bwMode="auto">
          <a:xfrm>
            <a:off x="1116013" y="3500438"/>
            <a:ext cx="5759450" cy="1019175"/>
          </a:xfrm>
          <a:prstGeom prst="rect">
            <a:avLst/>
          </a:prstGeom>
          <a:noFill/>
          <a:ln w="9525" algn="ctr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itchFamily="2" charset="2"/>
              <a:buChar char="l"/>
            </a:pPr>
            <a:r>
              <a:rPr kumimoji="1" lang="zh-CN" altLang="en-US" sz="2400" b="1">
                <a:solidFill>
                  <a:srgbClr val="000000"/>
                </a:solidFill>
                <a:ea typeface="楷体_GB2312" pitchFamily="49" charset="-122"/>
              </a:rPr>
              <a:t>由于</a:t>
            </a:r>
            <a:r>
              <a:rPr kumimoji="1" lang="en-US" altLang="zh-CN" sz="2400" b="1">
                <a:solidFill>
                  <a:srgbClr val="000000"/>
                </a:solidFill>
                <a:latin typeface="Arial" charset="0"/>
                <a:ea typeface="楷体_GB2312" pitchFamily="49" charset="-122"/>
              </a:rPr>
              <a:t>……</a:t>
            </a:r>
            <a:r>
              <a:rPr kumimoji="1" lang="zh-CN" altLang="en-US" sz="2400" b="1">
                <a:solidFill>
                  <a:srgbClr val="000000"/>
                </a:solidFill>
                <a:ea typeface="楷体_GB2312" pitchFamily="49" charset="-122"/>
              </a:rPr>
              <a:t>，（因而／因此／所以）</a:t>
            </a:r>
            <a:r>
              <a:rPr kumimoji="1" lang="en-US" altLang="zh-CN" sz="2400" b="1">
                <a:solidFill>
                  <a:srgbClr val="000000"/>
                </a:solidFill>
                <a:latin typeface="Arial" charset="0"/>
                <a:ea typeface="楷体_GB2312" pitchFamily="49" charset="-122"/>
              </a:rPr>
              <a:t>……</a:t>
            </a:r>
            <a:endParaRPr kumimoji="1" lang="en-US" altLang="zh-CN" sz="2400" b="1">
              <a:solidFill>
                <a:srgbClr val="000000"/>
              </a:solidFill>
              <a:ea typeface="楷体_GB2312" pitchFamily="49" charset="-122"/>
            </a:endParaRPr>
          </a:p>
          <a:p>
            <a:pPr eaLnBrk="1" hangingPunct="1">
              <a:spcBef>
                <a:spcPct val="50000"/>
              </a:spcBef>
              <a:buFont typeface="Wingdings" pitchFamily="2" charset="2"/>
              <a:buChar char="l"/>
            </a:pPr>
            <a:r>
              <a:rPr kumimoji="1" lang="en-US" altLang="zh-CN" sz="2400" b="1">
                <a:solidFill>
                  <a:srgbClr val="000000"/>
                </a:solidFill>
                <a:latin typeface="Arial" charset="0"/>
                <a:ea typeface="楷体_GB2312" pitchFamily="49" charset="-122"/>
              </a:rPr>
              <a:t>……</a:t>
            </a:r>
            <a:r>
              <a:rPr kumimoji="1" lang="zh-CN" altLang="en-US" sz="2400" b="1">
                <a:solidFill>
                  <a:srgbClr val="000000"/>
                </a:solidFill>
                <a:ea typeface="楷体_GB2312" pitchFamily="49" charset="-122"/>
              </a:rPr>
              <a:t>是由于</a:t>
            </a:r>
            <a:r>
              <a:rPr kumimoji="1" lang="en-US" altLang="zh-CN" sz="2400" b="1">
                <a:solidFill>
                  <a:srgbClr val="000000"/>
                </a:solidFill>
                <a:latin typeface="Arial" charset="0"/>
                <a:ea typeface="楷体_GB2312" pitchFamily="49" charset="-122"/>
              </a:rPr>
              <a:t>……</a:t>
            </a:r>
            <a:endParaRPr kumimoji="1" lang="zh-CN" altLang="en-US" sz="2400" b="1">
              <a:solidFill>
                <a:srgbClr val="000000"/>
              </a:solidFill>
              <a:ea typeface="楷体_GB2312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/>
              <a:t>用“由于”、 “因为”填空：</a:t>
            </a:r>
            <a:endParaRPr lang="en-US" altLang="zh-CN" b="1" smtClean="0"/>
          </a:p>
        </p:txBody>
      </p:sp>
      <p:sp>
        <p:nvSpPr>
          <p:cNvPr id="111619" name="内容占位符 2"/>
          <p:cNvSpPr>
            <a:spLocks noGrp="1"/>
          </p:cNvSpPr>
          <p:nvPr>
            <p:ph idx="1"/>
          </p:nvPr>
        </p:nvSpPr>
        <p:spPr>
          <a:xfrm>
            <a:off x="495300" y="1871663"/>
            <a:ext cx="8648700" cy="3286125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1.</a:t>
            </a:r>
            <a:r>
              <a:rPr lang="zh-CN" altLang="en-US" b="1" smtClean="0"/>
              <a:t>（</a:t>
            </a:r>
            <a:r>
              <a:rPr lang="en-US" altLang="zh-CN" b="1" smtClean="0"/>
              <a:t>    </a:t>
            </a:r>
            <a:r>
              <a:rPr lang="zh-CN" altLang="en-US" b="1" smtClean="0"/>
              <a:t>   ）成绩优秀，因而他获得了优秀毕业生的称号。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2.</a:t>
            </a:r>
            <a:r>
              <a:rPr lang="zh-CN" altLang="en-US" b="1" smtClean="0"/>
              <a:t>（</a:t>
            </a:r>
            <a:r>
              <a:rPr lang="en-US" altLang="zh-CN" b="1" smtClean="0"/>
              <a:t>    </a:t>
            </a:r>
            <a:r>
              <a:rPr lang="zh-CN" altLang="en-US" b="1" smtClean="0"/>
              <a:t>  ）无法控制，因此我们不得不放弃。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3.</a:t>
            </a:r>
            <a:r>
              <a:rPr lang="zh-CN" altLang="en-US" b="1" smtClean="0"/>
              <a:t>他不能参加考试了，（</a:t>
            </a:r>
            <a:r>
              <a:rPr lang="en-US" altLang="zh-CN" b="1" smtClean="0"/>
              <a:t>   </a:t>
            </a:r>
            <a:r>
              <a:rPr lang="zh-CN" altLang="en-US" b="1" smtClean="0"/>
              <a:t>   </a:t>
            </a:r>
            <a:r>
              <a:rPr lang="en-US" altLang="zh-CN" b="1" smtClean="0"/>
              <a:t> </a:t>
            </a:r>
            <a:r>
              <a:rPr lang="zh-CN" altLang="en-US" b="1" smtClean="0"/>
              <a:t>）缺课太多。</a:t>
            </a:r>
            <a:endParaRPr lang="en-US" altLang="zh-CN" b="1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4.</a:t>
            </a:r>
            <a:r>
              <a:rPr lang="zh-CN" altLang="en-US" b="1" smtClean="0"/>
              <a:t>他心里不踏实是（      ）承受了太多压力。</a:t>
            </a:r>
            <a:endParaRPr lang="en-US" altLang="zh-CN" b="1" smtClean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331913" y="1897063"/>
            <a:ext cx="11525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FF0000"/>
                </a:solidFill>
              </a:rPr>
              <a:t>由于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258888" y="2905125"/>
            <a:ext cx="11525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FF0000"/>
                </a:solidFill>
              </a:rPr>
              <a:t>由于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932363" y="3554413"/>
            <a:ext cx="11557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FF0000"/>
                </a:solidFill>
              </a:rPr>
              <a:t>因为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067175" y="4005263"/>
            <a:ext cx="11557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400">
                <a:solidFill>
                  <a:srgbClr val="FF0000"/>
                </a:solidFill>
              </a:rPr>
              <a:t>因为</a:t>
            </a:r>
            <a:r>
              <a:rPr lang="en-US" altLang="zh-CN" sz="2400">
                <a:solidFill>
                  <a:srgbClr val="FF0000"/>
                </a:solidFill>
              </a:rPr>
              <a:t>/</a:t>
            </a:r>
            <a:r>
              <a:rPr lang="zh-CN" altLang="en-US" sz="2400">
                <a:solidFill>
                  <a:srgbClr val="FF0000"/>
                </a:solidFill>
              </a:rPr>
              <a:t>由于</a:t>
            </a:r>
            <a:endParaRPr lang="en-US" altLang="zh-CN" sz="24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00138" y="33338"/>
            <a:ext cx="5600700" cy="1163637"/>
          </a:xfrm>
        </p:spPr>
        <p:txBody>
          <a:bodyPr/>
          <a:lstStyle/>
          <a:p>
            <a:pPr eaLnBrk="1" hangingPunct="1"/>
            <a:r>
              <a:rPr lang="zh-CN" altLang="en-US" sz="4000" b="1" smtClean="0">
                <a:solidFill>
                  <a:schemeClr val="tx1"/>
                </a:solidFill>
              </a:rPr>
              <a:t>语言点</a:t>
            </a:r>
            <a:r>
              <a:rPr lang="en-US" altLang="zh-CN" sz="4000" b="1" smtClean="0">
                <a:solidFill>
                  <a:schemeClr val="tx1"/>
                </a:solidFill>
              </a:rPr>
              <a:t>2</a:t>
            </a:r>
            <a:r>
              <a:rPr lang="zh-CN" altLang="en-US" sz="4000" b="1" smtClean="0">
                <a:solidFill>
                  <a:schemeClr val="tx1"/>
                </a:solidFill>
              </a:rPr>
              <a:t>：不瞒</a:t>
            </a:r>
            <a:r>
              <a:rPr lang="en-US" altLang="zh-CN" sz="4000" b="1" smtClean="0">
                <a:solidFill>
                  <a:schemeClr val="tx1"/>
                </a:solidFill>
                <a:latin typeface="Arial" charset="0"/>
              </a:rPr>
              <a:t>……</a:t>
            </a:r>
            <a:r>
              <a:rPr lang="zh-CN" altLang="en-US" sz="4000" b="1" smtClean="0">
                <a:solidFill>
                  <a:schemeClr val="tx1"/>
                </a:solidFill>
              </a:rPr>
              <a:t>说</a:t>
            </a:r>
            <a:endParaRPr lang="en-US" altLang="zh-CN" sz="4000" b="1" smtClean="0">
              <a:solidFill>
                <a:schemeClr val="tx1"/>
              </a:solidFill>
            </a:endParaRPr>
          </a:p>
        </p:txBody>
      </p:sp>
      <p:sp>
        <p:nvSpPr>
          <p:cNvPr id="1005571" name="Text Box 3"/>
          <p:cNvSpPr txBox="1">
            <a:spLocks noChangeArrowheads="1"/>
          </p:cNvSpPr>
          <p:nvPr/>
        </p:nvSpPr>
        <p:spPr bwMode="auto">
          <a:xfrm>
            <a:off x="539750" y="1628775"/>
            <a:ext cx="8604250" cy="277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（</a:t>
            </a:r>
            <a:r>
              <a:rPr kumimoji="1" lang="en-US" altLang="zh-CN" sz="3200" b="1">
                <a:solidFill>
                  <a:srgbClr val="000000"/>
                </a:solidFill>
                <a:ea typeface="楷体_GB2312" pitchFamily="49" charset="-122"/>
              </a:rPr>
              <a:t>1</a:t>
            </a: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）</a:t>
            </a:r>
            <a:r>
              <a:rPr kumimoji="1" lang="en-US" altLang="zh-CN" sz="3200" b="1">
                <a:solidFill>
                  <a:srgbClr val="000000"/>
                </a:solidFill>
                <a:ea typeface="楷体_GB2312" pitchFamily="49" charset="-122"/>
              </a:rPr>
              <a:t>A</a:t>
            </a: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：你最喜欢哪个女孩子？</a:t>
            </a:r>
          </a:p>
          <a:p>
            <a:pPr eaLnBrk="1" hangingPunct="1">
              <a:spcBef>
                <a:spcPct val="50000"/>
              </a:spcBef>
            </a:pP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　　  </a:t>
            </a:r>
            <a:r>
              <a:rPr kumimoji="1" lang="en-US" altLang="zh-CN" sz="3200" b="1">
                <a:solidFill>
                  <a:srgbClr val="000000"/>
                </a:solidFill>
                <a:ea typeface="楷体_GB2312" pitchFamily="49" charset="-122"/>
              </a:rPr>
              <a:t>B</a:t>
            </a: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：</a:t>
            </a:r>
            <a:r>
              <a:rPr kumimoji="1" lang="zh-CN" altLang="en-US" sz="3200" b="1" u="sng">
                <a:solidFill>
                  <a:srgbClr val="000000"/>
                </a:solidFill>
                <a:ea typeface="楷体_GB2312" pitchFamily="49" charset="-122"/>
              </a:rPr>
              <a:t>不瞒</a:t>
            </a: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你</a:t>
            </a:r>
            <a:r>
              <a:rPr kumimoji="1" lang="zh-CN" altLang="en-US" sz="3200" b="1" u="sng">
                <a:solidFill>
                  <a:srgbClr val="000000"/>
                </a:solidFill>
                <a:ea typeface="楷体_GB2312" pitchFamily="49" charset="-122"/>
              </a:rPr>
              <a:t>说</a:t>
            </a: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，我最喜欢的就是小丽。</a:t>
            </a:r>
          </a:p>
          <a:p>
            <a:pPr eaLnBrk="1" hangingPunct="1">
              <a:spcBef>
                <a:spcPct val="50000"/>
              </a:spcBef>
            </a:pP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（</a:t>
            </a:r>
            <a:r>
              <a:rPr kumimoji="1" lang="en-US" altLang="zh-CN" sz="3200" b="1">
                <a:solidFill>
                  <a:srgbClr val="000000"/>
                </a:solidFill>
                <a:ea typeface="楷体_GB2312" pitchFamily="49" charset="-122"/>
              </a:rPr>
              <a:t>2</a:t>
            </a: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）</a:t>
            </a:r>
            <a:r>
              <a:rPr kumimoji="1" lang="en-US" altLang="zh-CN" sz="3200" b="1">
                <a:solidFill>
                  <a:srgbClr val="000000"/>
                </a:solidFill>
                <a:ea typeface="楷体_GB2312" pitchFamily="49" charset="-122"/>
              </a:rPr>
              <a:t>A</a:t>
            </a: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：你怎么才来？</a:t>
            </a:r>
          </a:p>
          <a:p>
            <a:pPr eaLnBrk="1" hangingPunct="1">
              <a:spcBef>
                <a:spcPct val="50000"/>
              </a:spcBef>
            </a:pP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　　  </a:t>
            </a:r>
            <a:r>
              <a:rPr kumimoji="1" lang="en-US" altLang="zh-CN" sz="3200" b="1">
                <a:solidFill>
                  <a:srgbClr val="000000"/>
                </a:solidFill>
                <a:ea typeface="楷体_GB2312" pitchFamily="49" charset="-122"/>
              </a:rPr>
              <a:t>B</a:t>
            </a: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：</a:t>
            </a:r>
            <a:r>
              <a:rPr kumimoji="1" lang="zh-CN" altLang="en-US" sz="3200" b="1" u="sng">
                <a:solidFill>
                  <a:srgbClr val="000000"/>
                </a:solidFill>
                <a:ea typeface="楷体_GB2312" pitchFamily="49" charset="-122"/>
              </a:rPr>
              <a:t>不瞒</a:t>
            </a: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你</a:t>
            </a:r>
            <a:r>
              <a:rPr kumimoji="1" lang="zh-CN" altLang="en-US" sz="3200" b="1" u="sng">
                <a:solidFill>
                  <a:srgbClr val="000000"/>
                </a:solidFill>
                <a:ea typeface="楷体_GB2312" pitchFamily="49" charset="-122"/>
              </a:rPr>
              <a:t>说</a:t>
            </a: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，我今天起来晚了。</a:t>
            </a:r>
          </a:p>
        </p:txBody>
      </p:sp>
      <p:sp>
        <p:nvSpPr>
          <p:cNvPr id="1005573" name="Text Box 5"/>
          <p:cNvSpPr txBox="1">
            <a:spLocks noChangeArrowheads="1"/>
          </p:cNvSpPr>
          <p:nvPr/>
        </p:nvSpPr>
        <p:spPr bwMode="auto">
          <a:xfrm>
            <a:off x="539750" y="5013325"/>
            <a:ext cx="8101013" cy="588963"/>
          </a:xfrm>
          <a:prstGeom prst="rect">
            <a:avLst/>
          </a:prstGeom>
          <a:noFill/>
          <a:ln w="9525" algn="ctr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>
                <a:solidFill>
                  <a:srgbClr val="000000"/>
                </a:solidFill>
                <a:ea typeface="楷体_GB2312" pitchFamily="49" charset="-122"/>
              </a:rPr>
              <a:t>不瞒（你</a:t>
            </a:r>
            <a:r>
              <a:rPr lang="en-US" altLang="zh-CN" sz="3200">
                <a:solidFill>
                  <a:srgbClr val="000000"/>
                </a:solidFill>
                <a:ea typeface="楷体_GB2312" pitchFamily="49" charset="-122"/>
              </a:rPr>
              <a:t>/</a:t>
            </a:r>
            <a:r>
              <a:rPr lang="zh-CN" altLang="en-US" sz="3200">
                <a:solidFill>
                  <a:srgbClr val="000000"/>
                </a:solidFill>
                <a:ea typeface="楷体_GB2312" pitchFamily="49" charset="-122"/>
              </a:rPr>
              <a:t>您</a:t>
            </a:r>
            <a:r>
              <a:rPr lang="en-US" altLang="zh-CN" sz="3200">
                <a:solidFill>
                  <a:srgbClr val="000000"/>
                </a:solidFill>
                <a:ea typeface="楷体_GB2312" pitchFamily="49" charset="-122"/>
              </a:rPr>
              <a:t>/</a:t>
            </a:r>
            <a:r>
              <a:rPr lang="zh-CN" altLang="en-US" sz="3200">
                <a:solidFill>
                  <a:srgbClr val="000000"/>
                </a:solidFill>
                <a:ea typeface="楷体_GB2312" pitchFamily="49" charset="-122"/>
              </a:rPr>
              <a:t>你们</a:t>
            </a:r>
            <a:r>
              <a:rPr lang="en-US" altLang="zh-CN" sz="3200">
                <a:solidFill>
                  <a:srgbClr val="000000"/>
                </a:solidFill>
                <a:ea typeface="楷体_GB2312" pitchFamily="49" charset="-122"/>
              </a:rPr>
              <a:t>/</a:t>
            </a:r>
            <a:r>
              <a:rPr lang="zh-CN" altLang="en-US" sz="3200">
                <a:solidFill>
                  <a:srgbClr val="000000"/>
                </a:solidFill>
                <a:ea typeface="楷体_GB2312" pitchFamily="49" charset="-122"/>
              </a:rPr>
              <a:t>大家</a:t>
            </a:r>
            <a:r>
              <a:rPr lang="en-US" altLang="zh-CN" sz="3200">
                <a:solidFill>
                  <a:srgbClr val="000000"/>
                </a:solidFill>
                <a:ea typeface="楷体_GB2312" pitchFamily="49" charset="-122"/>
              </a:rPr>
              <a:t>/</a:t>
            </a:r>
            <a:r>
              <a:rPr lang="en-US" altLang="zh-CN" sz="3200">
                <a:solidFill>
                  <a:srgbClr val="000000"/>
                </a:solidFill>
                <a:latin typeface="Arial" charset="0"/>
                <a:ea typeface="楷体_GB2312" pitchFamily="49" charset="-122"/>
              </a:rPr>
              <a:t>……</a:t>
            </a:r>
            <a:r>
              <a:rPr lang="zh-CN" altLang="en-US" sz="3200">
                <a:solidFill>
                  <a:srgbClr val="000000"/>
                </a:solidFill>
                <a:ea typeface="楷体_GB2312" pitchFamily="49" charset="-122"/>
              </a:rPr>
              <a:t>）说，</a:t>
            </a:r>
            <a:r>
              <a:rPr lang="en-US" altLang="zh-CN" sz="3200">
                <a:solidFill>
                  <a:srgbClr val="000000"/>
                </a:solidFill>
                <a:latin typeface="Arial" charset="0"/>
                <a:ea typeface="楷体_GB2312" pitchFamily="49" charset="-122"/>
              </a:rPr>
              <a:t>……</a:t>
            </a:r>
            <a:endParaRPr lang="en-US" altLang="zh-CN" sz="3200" u="sng">
              <a:solidFill>
                <a:srgbClr val="000000"/>
              </a:solidFill>
              <a:ea typeface="楷体_GB2312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zh-CN" alt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即时练习</a:t>
            </a:r>
            <a:endParaRPr lang="zh-CN" alt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42913" y="1681163"/>
            <a:ext cx="8701087" cy="4627562"/>
          </a:xfrm>
        </p:spPr>
        <p:txBody>
          <a:bodyPr>
            <a:normAutofit fontScale="85000" lnSpcReduction="10000"/>
          </a:bodyPr>
          <a:lstStyle/>
          <a:p>
            <a:pPr marL="0" indent="0">
              <a:buFont typeface="Wingdings" pitchFamily="2" charset="2"/>
              <a:buNone/>
              <a:defRPr/>
            </a:pPr>
            <a:r>
              <a:rPr lang="en-US" altLang="zh-CN" b="1" dirty="0" smtClean="0"/>
              <a:t> </a:t>
            </a:r>
            <a:r>
              <a:rPr lang="zh-CN" altLang="en-US" b="1" dirty="0" smtClean="0"/>
              <a:t>◇ 判断下列句子对错。如果错误，请说明原因：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b="1" dirty="0" smtClean="0"/>
              <a:t>1</a:t>
            </a:r>
            <a:r>
              <a:rPr lang="zh-CN" altLang="en-US" b="1" dirty="0" smtClean="0"/>
              <a:t>． 我不瞒你说，那次会议我也没参加。      （</a:t>
            </a:r>
            <a:r>
              <a:rPr lang="en-US" b="1" dirty="0" smtClean="0"/>
              <a:t>      </a:t>
            </a:r>
            <a:r>
              <a:rPr lang="zh-CN" altLang="en-US" b="1" dirty="0" smtClean="0"/>
              <a:t>）</a:t>
            </a:r>
            <a:endParaRPr lang="en-US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endParaRPr lang="en-US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en-US" b="1" dirty="0" smtClean="0"/>
              <a:t>2</a:t>
            </a:r>
            <a:r>
              <a:rPr lang="zh-CN" altLang="en-US" b="1" dirty="0" smtClean="0"/>
              <a:t>． 他不瞒我说，他不喜欢我。</a:t>
            </a:r>
            <a:r>
              <a:rPr lang="en-US" b="1" dirty="0" smtClean="0"/>
              <a:t>       </a:t>
            </a:r>
            <a:r>
              <a:rPr lang="zh-CN" altLang="en-US" b="1" dirty="0" smtClean="0"/>
              <a:t>       </a:t>
            </a:r>
            <a:r>
              <a:rPr lang="en-US" b="1" dirty="0" smtClean="0"/>
              <a:t>     </a:t>
            </a:r>
            <a:r>
              <a:rPr lang="zh-CN" altLang="en-US" b="1" dirty="0" smtClean="0"/>
              <a:t>（</a:t>
            </a:r>
            <a:r>
              <a:rPr lang="en-US" b="1" dirty="0" smtClean="0"/>
              <a:t>      </a:t>
            </a:r>
            <a:r>
              <a:rPr lang="zh-CN" altLang="en-US" b="1" dirty="0" smtClean="0"/>
              <a:t>）</a:t>
            </a:r>
            <a:endParaRPr lang="en-US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endParaRPr lang="zh-CN" altLang="en-US" b="1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en-US" b="1" dirty="0" smtClean="0"/>
              <a:t>3</a:t>
            </a:r>
            <a:r>
              <a:rPr lang="zh-CN" altLang="en-US" b="1" dirty="0" smtClean="0"/>
              <a:t>． 不瞒他说，这个任务我们不会交给他的。（</a:t>
            </a:r>
            <a:r>
              <a:rPr lang="en-US" b="1" dirty="0" smtClean="0"/>
              <a:t>      </a:t>
            </a:r>
            <a:r>
              <a:rPr lang="zh-CN" altLang="en-US" b="1" dirty="0" smtClean="0"/>
              <a:t>）</a:t>
            </a:r>
            <a:endParaRPr lang="en-US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endParaRPr lang="zh-CN" altLang="en-US" b="1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en-US" b="1" dirty="0" smtClean="0"/>
              <a:t>4</a:t>
            </a:r>
            <a:r>
              <a:rPr lang="zh-CN" altLang="en-US" b="1" dirty="0" smtClean="0"/>
              <a:t>． 不瞒小王说，他们肯定会失败。  </a:t>
            </a:r>
            <a:r>
              <a:rPr lang="en-US" b="1" dirty="0" smtClean="0"/>
              <a:t>           </a:t>
            </a:r>
            <a:r>
              <a:rPr lang="zh-CN" altLang="en-US" b="1" dirty="0" smtClean="0"/>
              <a:t>（</a:t>
            </a:r>
            <a:r>
              <a:rPr lang="en-US" b="1" dirty="0" smtClean="0"/>
              <a:t>      </a:t>
            </a:r>
            <a:r>
              <a:rPr lang="zh-CN" altLang="en-US" b="1" dirty="0" smtClean="0"/>
              <a:t>）</a:t>
            </a:r>
            <a:endParaRPr lang="en-US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endParaRPr lang="zh-CN" altLang="en-US" b="1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en-US" b="1" dirty="0" smtClean="0"/>
              <a:t>5.   </a:t>
            </a:r>
            <a:r>
              <a:rPr lang="zh-CN" altLang="en-US" b="1" dirty="0" smtClean="0"/>
              <a:t>不瞒大家说，我们已经准备结婚了。</a:t>
            </a:r>
            <a:r>
              <a:rPr lang="en-US" b="1" dirty="0" smtClean="0"/>
              <a:t>       </a:t>
            </a:r>
            <a:r>
              <a:rPr lang="zh-CN" altLang="en-US" b="1" dirty="0" smtClean="0"/>
              <a:t>（</a:t>
            </a:r>
            <a:r>
              <a:rPr lang="en-US" b="1" dirty="0" smtClean="0"/>
              <a:t>      </a:t>
            </a:r>
            <a:r>
              <a:rPr lang="zh-CN" altLang="en-US" b="1" dirty="0" smtClean="0"/>
              <a:t>）</a:t>
            </a:r>
          </a:p>
          <a:p>
            <a:pPr marL="0" indent="0">
              <a:buFont typeface="Wingdings" pitchFamily="2" charset="2"/>
              <a:buNone/>
              <a:defRPr/>
            </a:pPr>
            <a:endParaRPr lang="zh-CN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endParaRPr lang="zh-CN" altLang="en-US" b="1" dirty="0" smtClean="0">
              <a:solidFill>
                <a:srgbClr val="00B0F0"/>
              </a:solidFill>
            </a:endParaRPr>
          </a:p>
          <a:p>
            <a:pPr marL="0" indent="0">
              <a:buFont typeface="Wingdings" pitchFamily="2" charset="2"/>
              <a:buNone/>
              <a:defRPr/>
            </a:pPr>
            <a:endParaRPr lang="en-US" altLang="zh-CN" b="1" dirty="0" smtClean="0">
              <a:solidFill>
                <a:srgbClr val="FF0000"/>
              </a:solidFill>
            </a:endParaRPr>
          </a:p>
        </p:txBody>
      </p:sp>
      <p:sp>
        <p:nvSpPr>
          <p:cNvPr id="115716" name="TextBox 7"/>
          <p:cNvSpPr txBox="1">
            <a:spLocks noChangeArrowheads="1"/>
          </p:cNvSpPr>
          <p:nvPr/>
        </p:nvSpPr>
        <p:spPr bwMode="auto">
          <a:xfrm>
            <a:off x="7729538" y="2047875"/>
            <a:ext cx="5429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FF0000"/>
                </a:solidFill>
              </a:rPr>
              <a:t>错</a:t>
            </a:r>
          </a:p>
        </p:txBody>
      </p:sp>
      <p:sp>
        <p:nvSpPr>
          <p:cNvPr id="115717" name="TextBox 8"/>
          <p:cNvSpPr txBox="1">
            <a:spLocks noChangeArrowheads="1"/>
          </p:cNvSpPr>
          <p:nvPr/>
        </p:nvSpPr>
        <p:spPr bwMode="auto">
          <a:xfrm>
            <a:off x="7729538" y="3030538"/>
            <a:ext cx="5429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FF0000"/>
                </a:solidFill>
              </a:rPr>
              <a:t>错</a:t>
            </a:r>
          </a:p>
        </p:txBody>
      </p:sp>
      <p:sp>
        <p:nvSpPr>
          <p:cNvPr id="115718" name="TextBox 9"/>
          <p:cNvSpPr txBox="1">
            <a:spLocks noChangeArrowheads="1"/>
          </p:cNvSpPr>
          <p:nvPr/>
        </p:nvSpPr>
        <p:spPr bwMode="auto">
          <a:xfrm>
            <a:off x="7745413" y="3913188"/>
            <a:ext cx="714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FF0000"/>
                </a:solidFill>
              </a:rPr>
              <a:t>错</a:t>
            </a:r>
          </a:p>
        </p:txBody>
      </p:sp>
      <p:sp>
        <p:nvSpPr>
          <p:cNvPr id="115719" name="TextBox 10"/>
          <p:cNvSpPr txBox="1">
            <a:spLocks noChangeArrowheads="1"/>
          </p:cNvSpPr>
          <p:nvPr/>
        </p:nvSpPr>
        <p:spPr bwMode="auto">
          <a:xfrm>
            <a:off x="7740650" y="4778375"/>
            <a:ext cx="4286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FF0000"/>
                </a:solidFill>
              </a:rPr>
              <a:t>错</a:t>
            </a:r>
          </a:p>
        </p:txBody>
      </p:sp>
      <p:sp>
        <p:nvSpPr>
          <p:cNvPr id="115720" name="TextBox 11"/>
          <p:cNvSpPr txBox="1">
            <a:spLocks noChangeArrowheads="1"/>
          </p:cNvSpPr>
          <p:nvPr/>
        </p:nvSpPr>
        <p:spPr bwMode="auto">
          <a:xfrm>
            <a:off x="7740650" y="5713413"/>
            <a:ext cx="428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FF0000"/>
                </a:solidFill>
              </a:rPr>
              <a:t>对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258888" y="2605088"/>
            <a:ext cx="27368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0000FF"/>
                </a:solidFill>
              </a:rPr>
              <a:t>不瞒你说</a:t>
            </a:r>
            <a:r>
              <a:rPr lang="en-US" altLang="zh-CN" b="1">
                <a:solidFill>
                  <a:srgbClr val="0000FF"/>
                </a:solidFill>
              </a:rPr>
              <a:t>……</a:t>
            </a:r>
            <a:endParaRPr lang="zh-CN" altLang="en-US" b="1">
              <a:solidFill>
                <a:srgbClr val="0000FF"/>
              </a:solidFill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258888" y="3492500"/>
            <a:ext cx="27368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0000FF"/>
                </a:solidFill>
              </a:rPr>
              <a:t>他坦率地告诉我，</a:t>
            </a:r>
            <a:r>
              <a:rPr lang="en-US" altLang="zh-CN" b="1">
                <a:solidFill>
                  <a:srgbClr val="0000FF"/>
                </a:solidFill>
              </a:rPr>
              <a:t>……</a:t>
            </a:r>
            <a:endParaRPr lang="zh-CN" altLang="en-US" b="1">
              <a:solidFill>
                <a:srgbClr val="0000FF"/>
              </a:solidFill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187450" y="4427538"/>
            <a:ext cx="36718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0000FF"/>
                </a:solidFill>
              </a:rPr>
              <a:t>可以坦率地讲告诉他，</a:t>
            </a:r>
            <a:r>
              <a:rPr lang="en-US" altLang="zh-CN" b="1">
                <a:solidFill>
                  <a:srgbClr val="0000FF"/>
                </a:solidFill>
              </a:rPr>
              <a:t>……</a:t>
            </a:r>
            <a:endParaRPr lang="zh-CN" altLang="en-US" b="1">
              <a:solidFill>
                <a:srgbClr val="0000FF"/>
              </a:solidFill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187450" y="5300663"/>
            <a:ext cx="47529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0000FF"/>
                </a:solidFill>
              </a:rPr>
              <a:t>可以坦率地讲告诉小王，</a:t>
            </a:r>
            <a:r>
              <a:rPr lang="en-US" altLang="zh-CN" b="1">
                <a:solidFill>
                  <a:srgbClr val="0000FF"/>
                </a:solidFill>
              </a:rPr>
              <a:t>……</a:t>
            </a:r>
            <a:endParaRPr lang="zh-CN" altLang="en-US" b="1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16" grpId="0"/>
      <p:bldP spid="115717" grpId="0"/>
      <p:bldP spid="115718" grpId="0"/>
      <p:bldP spid="115719" grpId="0"/>
      <p:bldP spid="115720" grpId="0"/>
      <p:bldP spid="4" grpId="0"/>
      <p:bldP spid="13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>
          <a:xfrm>
            <a:off x="1100138" y="33338"/>
            <a:ext cx="5600700" cy="1163637"/>
          </a:xfrm>
        </p:spPr>
        <p:txBody>
          <a:bodyPr/>
          <a:lstStyle/>
          <a:p>
            <a:r>
              <a:rPr lang="zh-CN" altLang="en-US" sz="4000" b="1" smtClean="0">
                <a:solidFill>
                  <a:schemeClr val="tx1"/>
                </a:solidFill>
              </a:rPr>
              <a:t>语言点</a:t>
            </a:r>
            <a:r>
              <a:rPr lang="en-US" altLang="zh-CN" sz="4000" b="1" smtClean="0">
                <a:solidFill>
                  <a:schemeClr val="tx1"/>
                </a:solidFill>
              </a:rPr>
              <a:t>3</a:t>
            </a:r>
            <a:r>
              <a:rPr lang="zh-CN" altLang="en-US" sz="4000" b="1" smtClean="0">
                <a:solidFill>
                  <a:schemeClr val="tx1"/>
                </a:solidFill>
              </a:rPr>
              <a:t>：一个劲儿</a:t>
            </a:r>
            <a:endParaRPr lang="en-US" altLang="zh-CN" sz="4000" b="1" smtClean="0">
              <a:solidFill>
                <a:schemeClr val="tx1"/>
              </a:solidFill>
            </a:endParaRPr>
          </a:p>
        </p:txBody>
      </p:sp>
      <p:sp>
        <p:nvSpPr>
          <p:cNvPr id="747524" name="Text Box 4"/>
          <p:cNvSpPr txBox="1">
            <a:spLocks noChangeArrowheads="1"/>
          </p:cNvSpPr>
          <p:nvPr/>
        </p:nvSpPr>
        <p:spPr bwMode="auto">
          <a:xfrm>
            <a:off x="395288" y="1773238"/>
            <a:ext cx="8748712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（</a:t>
            </a:r>
            <a:r>
              <a:rPr kumimoji="1" lang="en-US" altLang="zh-CN" sz="3200" b="1">
                <a:solidFill>
                  <a:srgbClr val="000000"/>
                </a:solidFill>
                <a:ea typeface="楷体_GB2312" pitchFamily="49" charset="-122"/>
              </a:rPr>
              <a:t>1</a:t>
            </a: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）他伤心极了，坐在那儿</a:t>
            </a:r>
            <a:r>
              <a:rPr kumimoji="1" lang="zh-CN" altLang="en-US" sz="3200" b="1" u="sng">
                <a:solidFill>
                  <a:srgbClr val="000000"/>
                </a:solidFill>
                <a:ea typeface="楷体_GB2312" pitchFamily="49" charset="-122"/>
              </a:rPr>
              <a:t>一个劲儿</a:t>
            </a: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地哭。</a:t>
            </a:r>
          </a:p>
          <a:p>
            <a:pPr eaLnBrk="1" hangingPunct="1">
              <a:spcBef>
                <a:spcPct val="50000"/>
              </a:spcBef>
            </a:pP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（</a:t>
            </a:r>
            <a:r>
              <a:rPr kumimoji="1" lang="en-US" altLang="zh-CN" sz="3200" b="1">
                <a:solidFill>
                  <a:srgbClr val="000000"/>
                </a:solidFill>
                <a:ea typeface="楷体_GB2312" pitchFamily="49" charset="-122"/>
              </a:rPr>
              <a:t>2</a:t>
            </a: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）雨</a:t>
            </a:r>
            <a:r>
              <a:rPr kumimoji="1" lang="zh-CN" altLang="en-US" sz="3200" b="1" u="sng">
                <a:solidFill>
                  <a:srgbClr val="000000"/>
                </a:solidFill>
                <a:ea typeface="楷体_GB2312" pitchFamily="49" charset="-122"/>
              </a:rPr>
              <a:t>一个劲儿</a:t>
            </a: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下，我无法出门。</a:t>
            </a:r>
            <a:endParaRPr kumimoji="1" lang="en-US" altLang="zh-CN" sz="3200" b="1">
              <a:solidFill>
                <a:srgbClr val="000000"/>
              </a:solidFill>
              <a:ea typeface="楷体_GB2312" pitchFamily="49" charset="-122"/>
            </a:endParaRPr>
          </a:p>
          <a:p>
            <a:pPr eaLnBrk="1" hangingPunct="1">
              <a:spcBef>
                <a:spcPct val="50000"/>
              </a:spcBef>
            </a:pP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（</a:t>
            </a:r>
            <a:r>
              <a:rPr kumimoji="1" lang="en-US" altLang="zh-CN" sz="3200" b="1">
                <a:solidFill>
                  <a:srgbClr val="000000"/>
                </a:solidFill>
                <a:ea typeface="楷体_GB2312" pitchFamily="49" charset="-122"/>
              </a:rPr>
              <a:t>3</a:t>
            </a: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）他觉得心里很痛苦，就</a:t>
            </a:r>
            <a:r>
              <a:rPr kumimoji="1" lang="zh-CN" altLang="en-US" sz="3200" b="1" u="sng">
                <a:solidFill>
                  <a:srgbClr val="000000"/>
                </a:solidFill>
                <a:ea typeface="楷体_GB2312" pitchFamily="49" charset="-122"/>
              </a:rPr>
              <a:t>一个劲儿</a:t>
            </a: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地喝酒。</a:t>
            </a:r>
            <a:endParaRPr kumimoji="1" lang="en-US" altLang="zh-CN" sz="3200" b="1">
              <a:solidFill>
                <a:srgbClr val="000000"/>
              </a:solidFill>
              <a:ea typeface="楷体_GB2312" pitchFamily="49" charset="-122"/>
            </a:endParaRPr>
          </a:p>
          <a:p>
            <a:pPr eaLnBrk="1" hangingPunct="1">
              <a:spcBef>
                <a:spcPct val="50000"/>
              </a:spcBef>
            </a:pPr>
            <a:endParaRPr kumimoji="1" lang="zh-CN" altLang="en-US" sz="3200" b="1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747533" name="Text Box 13"/>
          <p:cNvSpPr txBox="1">
            <a:spLocks noChangeArrowheads="1"/>
          </p:cNvSpPr>
          <p:nvPr/>
        </p:nvSpPr>
        <p:spPr bwMode="auto">
          <a:xfrm>
            <a:off x="1835150" y="4679950"/>
            <a:ext cx="4176713" cy="588963"/>
          </a:xfrm>
          <a:prstGeom prst="rect">
            <a:avLst/>
          </a:prstGeom>
          <a:noFill/>
          <a:ln w="9525" algn="ctr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一个劲儿</a:t>
            </a:r>
            <a:r>
              <a:rPr kumimoji="1" lang="en-US" altLang="zh-CN" sz="3200" b="1">
                <a:solidFill>
                  <a:srgbClr val="000000"/>
                </a:solidFill>
                <a:ea typeface="楷体_GB2312" pitchFamily="49" charset="-122"/>
              </a:rPr>
              <a:t>+[</a:t>
            </a: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地</a:t>
            </a:r>
            <a:r>
              <a:rPr kumimoji="1" lang="en-US" altLang="zh-CN" sz="3200" b="1">
                <a:solidFill>
                  <a:srgbClr val="000000"/>
                </a:solidFill>
                <a:ea typeface="楷体_GB2312" pitchFamily="49" charset="-122"/>
              </a:rPr>
              <a:t>]+</a:t>
            </a: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动词</a:t>
            </a:r>
            <a:endParaRPr kumimoji="1" lang="zh-CN" altLang="en-US" sz="3200" b="1" u="sng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747534" name="AutoShape 14"/>
          <p:cNvSpPr>
            <a:spLocks noChangeArrowheads="1"/>
          </p:cNvSpPr>
          <p:nvPr/>
        </p:nvSpPr>
        <p:spPr bwMode="auto">
          <a:xfrm rot="-4988418">
            <a:off x="5149057" y="5182394"/>
            <a:ext cx="503237" cy="50482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lnTo>
                  <a:pt x="21600" y="6079"/>
                </a:lnTo>
                <a:close/>
              </a:path>
            </a:pathLst>
          </a:custGeom>
          <a:solidFill>
            <a:schemeClr val="hlink"/>
          </a:solidFill>
          <a:ln w="9525" algn="ctr">
            <a:solidFill>
              <a:schemeClr val="hlink"/>
            </a:solidFill>
            <a:miter lim="800000"/>
            <a:headEnd/>
            <a:tailEnd/>
          </a:ln>
        </p:spPr>
        <p:txBody>
          <a:bodyPr wrap="none" lIns="90000" tIns="46800" rIns="90000" bIns="46800" anchor="ctr">
            <a:spAutoFit/>
          </a:bodyPr>
          <a:lstStyle/>
          <a:p>
            <a:endParaRPr lang="zh-CN" altLang="en-US"/>
          </a:p>
        </p:txBody>
      </p:sp>
      <p:sp>
        <p:nvSpPr>
          <p:cNvPr id="747535" name="Text Box 15"/>
          <p:cNvSpPr txBox="1">
            <a:spLocks noChangeArrowheads="1"/>
          </p:cNvSpPr>
          <p:nvPr/>
        </p:nvSpPr>
        <p:spPr bwMode="auto">
          <a:xfrm>
            <a:off x="5724525" y="5543550"/>
            <a:ext cx="2592388" cy="406400"/>
          </a:xfrm>
          <a:prstGeom prst="rect">
            <a:avLst/>
          </a:prstGeom>
          <a:noFill/>
          <a:ln w="9525" algn="ctr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zh-CN" altLang="en-US" sz="2000" b="1">
                <a:solidFill>
                  <a:srgbClr val="000000"/>
                </a:solidFill>
                <a:ea typeface="楷体_GB2312" pitchFamily="49" charset="-122"/>
              </a:rPr>
              <a:t>动词形式较简单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3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18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0000" tIns="46800" rIns="90000" bIns="4680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0000" tIns="46800" rIns="90000" bIns="4680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9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8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0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（2）坐在时光上ppt1</Template>
  <TotalTime>6347</TotalTime>
  <Words>611</Words>
  <Application>Microsoft Office PowerPoint</Application>
  <PresentationFormat>全屏显示(4:3)</PresentationFormat>
  <Paragraphs>124</Paragraphs>
  <Slides>14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18</vt:i4>
      </vt:variant>
      <vt:variant>
        <vt:lpstr>幻灯片标题</vt:lpstr>
      </vt:variant>
      <vt:variant>
        <vt:i4>14</vt:i4>
      </vt:variant>
    </vt:vector>
  </HeadingPairs>
  <TitlesOfParts>
    <vt:vector size="39" baseType="lpstr">
      <vt:lpstr>Tahoma</vt:lpstr>
      <vt:lpstr>宋体</vt:lpstr>
      <vt:lpstr>Arial</vt:lpstr>
      <vt:lpstr>Wingdings</vt:lpstr>
      <vt:lpstr>Calibri</vt:lpstr>
      <vt:lpstr>楷体_GB2312</vt:lpstr>
      <vt:lpstr>楷体</vt:lpstr>
      <vt:lpstr>Blends</vt:lpstr>
      <vt:lpstr>1_Blends</vt:lpstr>
      <vt:lpstr>2_Blends</vt:lpstr>
      <vt:lpstr>9_Blends</vt:lpstr>
      <vt:lpstr>3_Blends</vt:lpstr>
      <vt:lpstr>7_Blends</vt:lpstr>
      <vt:lpstr>8_Blends</vt:lpstr>
      <vt:lpstr>10_Blends</vt:lpstr>
      <vt:lpstr>11_Blends</vt:lpstr>
      <vt:lpstr>12_Blends</vt:lpstr>
      <vt:lpstr>13_Blends</vt:lpstr>
      <vt:lpstr>14_Blends</vt:lpstr>
      <vt:lpstr>4_Blends</vt:lpstr>
      <vt:lpstr>5_Blends</vt:lpstr>
      <vt:lpstr>6_Blends</vt:lpstr>
      <vt:lpstr>15_Blends</vt:lpstr>
      <vt:lpstr>17_Blends</vt:lpstr>
      <vt:lpstr>18_Blends</vt:lpstr>
      <vt:lpstr>PowerPoint 演示文稿</vt:lpstr>
      <vt:lpstr>评价</vt:lpstr>
      <vt:lpstr>承受</vt:lpstr>
      <vt:lpstr>生词</vt:lpstr>
      <vt:lpstr>语言点1：由于</vt:lpstr>
      <vt:lpstr>用“由于”、 “因为”填空：</vt:lpstr>
      <vt:lpstr>语言点2：不瞒……说</vt:lpstr>
      <vt:lpstr>即时练习</vt:lpstr>
      <vt:lpstr>语言点3：一个劲儿</vt:lpstr>
      <vt:lpstr>用“一个劲儿”完成句子：</vt:lpstr>
      <vt:lpstr>课文：</vt:lpstr>
      <vt:lpstr>课文：</vt:lpstr>
      <vt:lpstr>小结//作业</vt:lpstr>
      <vt:lpstr>预习：</vt:lpstr>
    </vt:vector>
  </TitlesOfParts>
  <Company>WWW.YlmF.CoM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第六课</dc:title>
  <dc:creator>雨林木风</dc:creator>
  <cp:lastModifiedBy>N</cp:lastModifiedBy>
  <cp:revision>352</cp:revision>
  <dcterms:created xsi:type="dcterms:W3CDTF">2011-10-16T07:10:07Z</dcterms:created>
  <dcterms:modified xsi:type="dcterms:W3CDTF">2015-05-18T06:29:23Z</dcterms:modified>
</cp:coreProperties>
</file>