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375D-11C7-4241-AC12-DCDC4F272DFE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50771-0C96-4314-B42E-07CC83E834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375D-11C7-4241-AC12-DCDC4F272DFE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50771-0C96-4314-B42E-07CC83E834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375D-11C7-4241-AC12-DCDC4F272DFE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50771-0C96-4314-B42E-07CC83E834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375D-11C7-4241-AC12-DCDC4F272DFE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50771-0C96-4314-B42E-07CC83E834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375D-11C7-4241-AC12-DCDC4F272DFE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50771-0C96-4314-B42E-07CC83E834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375D-11C7-4241-AC12-DCDC4F272DFE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50771-0C96-4314-B42E-07CC83E834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375D-11C7-4241-AC12-DCDC4F272DFE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50771-0C96-4314-B42E-07CC83E834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375D-11C7-4241-AC12-DCDC4F272DFE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50771-0C96-4314-B42E-07CC83E834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375D-11C7-4241-AC12-DCDC4F272DFE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50771-0C96-4314-B42E-07CC83E834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375D-11C7-4241-AC12-DCDC4F272DFE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50771-0C96-4314-B42E-07CC83E834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375D-11C7-4241-AC12-DCDC4F272DFE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50771-0C96-4314-B42E-07CC83E834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D375D-11C7-4241-AC12-DCDC4F272DFE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50771-0C96-4314-B42E-07CC83E8345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918648" cy="864095"/>
          </a:xfrm>
        </p:spPr>
        <p:txBody>
          <a:bodyPr>
            <a:noAutofit/>
          </a:bodyPr>
          <a:lstStyle/>
          <a:p>
            <a:pPr algn="just"/>
            <a:r>
              <a:rPr lang="tr-TR" sz="2800" dirty="0" smtClean="0"/>
              <a:t>WEEK-9-</a:t>
            </a:r>
            <a:r>
              <a:rPr lang="tr-TR" sz="2800" dirty="0" err="1" smtClean="0"/>
              <a:t>Multiple</a:t>
            </a:r>
            <a:r>
              <a:rPr lang="tr-TR" sz="2800" dirty="0" smtClean="0"/>
              <a:t> </a:t>
            </a:r>
            <a:r>
              <a:rPr lang="tr-TR" sz="2800" dirty="0" err="1" smtClean="0"/>
              <a:t>Trait</a:t>
            </a:r>
            <a:r>
              <a:rPr lang="tr-TR" sz="2800" dirty="0" smtClean="0"/>
              <a:t> </a:t>
            </a:r>
            <a:r>
              <a:rPr lang="tr-TR" sz="2800" dirty="0" err="1" smtClean="0"/>
              <a:t>Selection</a:t>
            </a:r>
            <a:r>
              <a:rPr lang="tr-TR" sz="2800" dirty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Selection</a:t>
            </a:r>
            <a:r>
              <a:rPr lang="tr-TR" sz="2800" dirty="0" smtClean="0"/>
              <a:t> </a:t>
            </a:r>
            <a:r>
              <a:rPr lang="tr-TR" sz="2800" dirty="0" err="1"/>
              <a:t>Indices</a:t>
            </a:r>
            <a:endParaRPr lang="tr-TR" sz="2800" dirty="0"/>
          </a:p>
        </p:txBody>
      </p:sp>
      <p:sp>
        <p:nvSpPr>
          <p:cNvPr id="4" name="3 Metin kutusu"/>
          <p:cNvSpPr txBox="1"/>
          <p:nvPr/>
        </p:nvSpPr>
        <p:spPr>
          <a:xfrm>
            <a:off x="539552" y="1772816"/>
            <a:ext cx="799288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More than one trait can be selected for</a:t>
            </a:r>
            <a:r>
              <a:rPr lang="tr-TR" dirty="0" smtClean="0"/>
              <a:t> </a:t>
            </a:r>
            <a:r>
              <a:rPr lang="en-US" dirty="0" smtClean="0"/>
              <a:t>simultaneously. The best way to accomplish </a:t>
            </a:r>
            <a:r>
              <a:rPr lang="en-US" b="1" dirty="0" smtClean="0"/>
              <a:t>multiple trait</a:t>
            </a:r>
            <a:r>
              <a:rPr lang="tr-TR" b="1" dirty="0" smtClean="0"/>
              <a:t> </a:t>
            </a:r>
            <a:r>
              <a:rPr lang="en-US" b="1" dirty="0" smtClean="0"/>
              <a:t>selection </a:t>
            </a:r>
            <a:r>
              <a:rPr lang="en-US" dirty="0" smtClean="0"/>
              <a:t>is through selection indices. A</a:t>
            </a:r>
            <a:r>
              <a:rPr lang="tr-TR" dirty="0" smtClean="0"/>
              <a:t> </a:t>
            </a:r>
            <a:r>
              <a:rPr lang="en-US" dirty="0" smtClean="0"/>
              <a:t>selection index can also be used to more</a:t>
            </a:r>
            <a:r>
              <a:rPr lang="tr-TR" dirty="0" smtClean="0"/>
              <a:t> </a:t>
            </a:r>
            <a:r>
              <a:rPr lang="en-US" dirty="0" smtClean="0"/>
              <a:t>efficiently select for a single trait. </a:t>
            </a:r>
            <a:endParaRPr lang="tr-TR" dirty="0" smtClean="0"/>
          </a:p>
          <a:p>
            <a:pPr algn="just"/>
            <a:r>
              <a:rPr lang="en-US" dirty="0" smtClean="0"/>
              <a:t>In a selection index, each trait is</a:t>
            </a:r>
            <a:r>
              <a:rPr lang="tr-TR" dirty="0" smtClean="0"/>
              <a:t> </a:t>
            </a:r>
            <a:r>
              <a:rPr lang="en-US" dirty="0" smtClean="0"/>
              <a:t>weighted. This weighting factor is a regression</a:t>
            </a:r>
            <a:r>
              <a:rPr lang="tr-TR" dirty="0" smtClean="0"/>
              <a:t> </a:t>
            </a:r>
            <a:r>
              <a:rPr lang="en-US" dirty="0" smtClean="0"/>
              <a:t>coefficient. To calculate the regression</a:t>
            </a:r>
            <a:r>
              <a:rPr lang="tr-TR" dirty="0" smtClean="0"/>
              <a:t> </a:t>
            </a:r>
            <a:r>
              <a:rPr lang="en-US" dirty="0" smtClean="0"/>
              <a:t>coefficient for a multiple-trait selection</a:t>
            </a:r>
            <a:r>
              <a:rPr lang="tr-TR" dirty="0" smtClean="0"/>
              <a:t> </a:t>
            </a:r>
            <a:r>
              <a:rPr lang="en-US" dirty="0" smtClean="0"/>
              <a:t>index, four items are needed.</a:t>
            </a:r>
          </a:p>
          <a:p>
            <a:pPr algn="just"/>
            <a:r>
              <a:rPr lang="en-US" dirty="0" smtClean="0"/>
              <a:t>1. The economic value of each trait. The</a:t>
            </a:r>
            <a:r>
              <a:rPr lang="tr-TR" dirty="0" smtClean="0"/>
              <a:t> </a:t>
            </a:r>
            <a:r>
              <a:rPr lang="en-US" dirty="0" smtClean="0"/>
              <a:t>economic component will reflect how much</a:t>
            </a:r>
            <a:r>
              <a:rPr lang="tr-TR" dirty="0" smtClean="0"/>
              <a:t> </a:t>
            </a:r>
            <a:r>
              <a:rPr lang="en-US" dirty="0" smtClean="0"/>
              <a:t>influence a trait has on profit margins; some</a:t>
            </a:r>
            <a:r>
              <a:rPr lang="tr-TR" dirty="0" smtClean="0"/>
              <a:t> </a:t>
            </a:r>
            <a:r>
              <a:rPr lang="en-US" dirty="0" smtClean="0"/>
              <a:t>genes are more important than others due to</a:t>
            </a:r>
            <a:r>
              <a:rPr lang="tr-TR" dirty="0" smtClean="0"/>
              <a:t> </a:t>
            </a:r>
            <a:r>
              <a:rPr lang="en-US" dirty="0" smtClean="0"/>
              <a:t>their economic value.</a:t>
            </a:r>
          </a:p>
          <a:p>
            <a:pPr algn="just"/>
            <a:r>
              <a:rPr lang="en-US" dirty="0" smtClean="0"/>
              <a:t>2. The heritability for each trait.</a:t>
            </a:r>
          </a:p>
          <a:p>
            <a:pPr algn="just"/>
            <a:r>
              <a:rPr lang="en-US" dirty="0" smtClean="0"/>
              <a:t>3. The genetic correlations among the</a:t>
            </a:r>
            <a:r>
              <a:rPr lang="tr-TR" dirty="0" smtClean="0"/>
              <a:t> </a:t>
            </a:r>
            <a:r>
              <a:rPr lang="en-US" dirty="0" smtClean="0"/>
              <a:t>traits.</a:t>
            </a:r>
          </a:p>
          <a:p>
            <a:pPr algn="just"/>
            <a:r>
              <a:rPr lang="en-US" dirty="0" smtClean="0"/>
              <a:t>4. The phenotypic correlation of the traits.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142</Words>
  <Application>Microsoft Office PowerPoint</Application>
  <PresentationFormat>Ekran Gösterisi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WEEK-9-Multiple Trait Selection and Selection Indices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WEEK-9-Multiple Trait Selection and Selection Indices</dc:title>
  <dc:creator>Toshiba</dc:creator>
  <cp:lastModifiedBy>Toshiba</cp:lastModifiedBy>
  <cp:revision>1</cp:revision>
  <dcterms:created xsi:type="dcterms:W3CDTF">2020-05-11T18:20:04Z</dcterms:created>
  <dcterms:modified xsi:type="dcterms:W3CDTF">2020-05-11T18:29:10Z</dcterms:modified>
</cp:coreProperties>
</file>