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81" r:id="rId2"/>
    <p:sldId id="282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660"/>
  </p:normalViewPr>
  <p:slideViewPr>
    <p:cSldViewPr>
      <p:cViewPr varScale="1">
        <p:scale>
          <a:sx n="87" d="100"/>
          <a:sy n="87" d="100"/>
        </p:scale>
        <p:origin x="124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43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95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78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6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20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40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9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6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00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49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57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8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Akçal (Mali) Denkleştirme</a:t>
            </a:r>
            <a:br>
              <a:rPr lang="tr-TR" b="1" dirty="0" smtClean="0"/>
            </a:br>
            <a:r>
              <a:rPr lang="tr-TR" b="1" dirty="0" smtClean="0"/>
              <a:t>(XIII. Hafta)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Akçal denkleştirme, yerel yönetimlerle diğer yönetim basamakları arasındaki görev ve gelir paylaşımıdır.</a:t>
            </a:r>
          </a:p>
          <a:p>
            <a:r>
              <a:rPr lang="tr-TR" dirty="0" smtClean="0"/>
              <a:t>Geniş Anlamda Akçal Denkleştirme: Hem görevlerin, hem de gelirlerin paylaşımıdır.</a:t>
            </a:r>
          </a:p>
          <a:p>
            <a:r>
              <a:rPr lang="tr-TR" dirty="0" smtClean="0"/>
              <a:t>Dar Anlamda </a:t>
            </a:r>
            <a:r>
              <a:rPr lang="tr-TR" dirty="0"/>
              <a:t>Akçal Denkleştirme: </a:t>
            </a:r>
            <a:r>
              <a:rPr lang="tr-TR" dirty="0" smtClean="0"/>
              <a:t>Yalnızca gelirlerin paylaşımıdır.</a:t>
            </a:r>
          </a:p>
          <a:p>
            <a:r>
              <a:rPr lang="tr-TR" dirty="0"/>
              <a:t>Dikey Akçal Denkleştirme: </a:t>
            </a:r>
            <a:r>
              <a:rPr lang="tr-TR" dirty="0" smtClean="0"/>
              <a:t>Yönetim basamakları arasındaki görev ve gelir paylaşımıdır.</a:t>
            </a:r>
          </a:p>
          <a:p>
            <a:r>
              <a:rPr lang="tr-TR" dirty="0"/>
              <a:t>Yatay Akçal </a:t>
            </a:r>
            <a:r>
              <a:rPr lang="tr-TR" dirty="0" smtClean="0"/>
              <a:t>Denkleştirme: Yerel yönetim birimlerinin arasındaki görev ve yetki paylaşımıdır.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382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Belediyeler Bankası’ndan İlbank AŞ’ye</a:t>
            </a:r>
            <a:br>
              <a:rPr lang="tr-TR" b="1" dirty="0" smtClean="0"/>
            </a:br>
            <a:r>
              <a:rPr lang="tr-TR" b="1" dirty="0"/>
              <a:t>(XIII. Hafta)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1933 yılında, yalnızca belediyelere teknik ve mali yardım sağlamak için Belediyeler Bankası kurulmuştur.</a:t>
            </a:r>
          </a:p>
          <a:p>
            <a:r>
              <a:rPr lang="tr-TR" dirty="0" smtClean="0"/>
              <a:t>Belediyeler Bankası, 1945 yılında yeniden düzenlenmiş, il özel idareleri ve köy yönetimleri de Bankanın ortakları haline getirilerek İller Bankası kurulmuştur.</a:t>
            </a:r>
          </a:p>
          <a:p>
            <a:r>
              <a:rPr lang="tr-TR" dirty="0" smtClean="0"/>
              <a:t>2011 yılında İller Bankası yeniden düzenlenmiş, köy yönetimleri ortak olmaktan çıkarılarak bir Anonim Şirket haline getirilmiştir.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280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Words>126</Words>
  <Application>Microsoft Office PowerPoint</Application>
  <PresentationFormat>Ekran Gösterisi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Akçal (Mali) Denkleştirme (XIII. Hafta)</vt:lpstr>
      <vt:lpstr>Belediyeler Bankası’ndan İlbank AŞ’ye (XIII. Hafta)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kavramlar </dc:title>
  <dc:creator>AYSEGUL MENGI</dc:creator>
  <cp:lastModifiedBy>CAN GIRAY OZGUL</cp:lastModifiedBy>
  <cp:revision>84</cp:revision>
  <dcterms:created xsi:type="dcterms:W3CDTF">2017-11-06T08:31:13Z</dcterms:created>
  <dcterms:modified xsi:type="dcterms:W3CDTF">2017-11-28T08:20:49Z</dcterms:modified>
</cp:coreProperties>
</file>