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49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60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77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00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84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82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16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442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045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87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978FD-A346-4B93-84C5-C658BC44B5C5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3D5AA-9615-4C0D-AC00-B16865792E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815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Etiketleme, destekleme,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353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Obje hakkında kolay ulaşılabilir bilgi</a:t>
            </a:r>
          </a:p>
          <a:p>
            <a:r>
              <a:rPr lang="tr-TR" dirty="0" smtClean="0"/>
              <a:t>Onaylama, tarih, sanatçı, teknik, bağış yapan, ulaşım numarası</a:t>
            </a:r>
          </a:p>
          <a:p>
            <a:r>
              <a:rPr lang="tr-TR" dirty="0" smtClean="0"/>
              <a:t>Pamuk veya keten bez, yıkamada silinmeyen kalem, el veya daktilo yazımı</a:t>
            </a:r>
          </a:p>
          <a:p>
            <a:r>
              <a:rPr lang="tr-TR" dirty="0" smtClean="0"/>
              <a:t>Asitsiz kağıda yazılabilir</a:t>
            </a:r>
          </a:p>
          <a:p>
            <a:r>
              <a:rPr lang="tr-TR" dirty="0" smtClean="0"/>
              <a:t>Elle dokunmayı gerektirmeyecek görünür yere asma</a:t>
            </a:r>
          </a:p>
          <a:p>
            <a:r>
              <a:rPr lang="tr-TR" dirty="0" smtClean="0"/>
              <a:t>Asla yapıştırıcı, iğne, tel kullanılmaz</a:t>
            </a:r>
          </a:p>
          <a:p>
            <a:r>
              <a:rPr lang="tr-TR" dirty="0" smtClean="0"/>
              <a:t>Eski etiketler ayrı bir yerde tutulmalı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5420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Yerleştirme ve sergileme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Eserin ömrünü uzatma bakımından önemi</a:t>
            </a:r>
          </a:p>
          <a:p>
            <a:r>
              <a:rPr lang="tr-TR" dirty="0" smtClean="0"/>
              <a:t>Daha iyi destek, görünüm, beğeni</a:t>
            </a:r>
          </a:p>
          <a:p>
            <a:r>
              <a:rPr lang="tr-TR" dirty="0" smtClean="0"/>
              <a:t>Tekstilin ağırlık aracına eşit dağılımı</a:t>
            </a:r>
          </a:p>
          <a:p>
            <a:r>
              <a:rPr lang="tr-TR" dirty="0" smtClean="0"/>
              <a:t>Çözgü atkı ipliğine zarar vermeme</a:t>
            </a:r>
          </a:p>
          <a:p>
            <a:r>
              <a:rPr lang="tr-TR" dirty="0" smtClean="0"/>
              <a:t>Tekstil ile temas eden malzemelerin özelliği</a:t>
            </a:r>
          </a:p>
          <a:p>
            <a:r>
              <a:rPr lang="tr-TR" dirty="0" smtClean="0"/>
              <a:t>Güneş ışığına maruz kalmama</a:t>
            </a:r>
          </a:p>
          <a:p>
            <a:r>
              <a:rPr lang="tr-TR" dirty="0" smtClean="0"/>
              <a:t>Isıtıcılar, su borularının yanı uygun değildir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4625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Parçanın ağırlığı </a:t>
            </a:r>
            <a:r>
              <a:rPr lang="tr-TR" dirty="0" smtClean="0"/>
              <a:t>destekleme,</a:t>
            </a:r>
          </a:p>
          <a:p>
            <a:r>
              <a:rPr lang="tr-TR" dirty="0" err="1" smtClean="0"/>
              <a:t>Müslin</a:t>
            </a:r>
            <a:r>
              <a:rPr lang="tr-TR" dirty="0" smtClean="0"/>
              <a:t> bez kullanımı</a:t>
            </a:r>
          </a:p>
          <a:p>
            <a:r>
              <a:rPr lang="tr-TR" dirty="0" smtClean="0"/>
              <a:t>Dikiş ipliği özelliği</a:t>
            </a:r>
          </a:p>
          <a:p>
            <a:r>
              <a:rPr lang="tr-TR" dirty="0" smtClean="0"/>
              <a:t>90 derece açı ile dikme</a:t>
            </a:r>
          </a:p>
          <a:p>
            <a:r>
              <a:rPr lang="tr-TR" dirty="0" smtClean="0"/>
              <a:t>Çözgü atkı ipliğini kesmeme</a:t>
            </a:r>
          </a:p>
          <a:p>
            <a:r>
              <a:rPr lang="tr-TR" dirty="0" err="1" smtClean="0"/>
              <a:t>Yapıştırıc</a:t>
            </a:r>
            <a:r>
              <a:rPr lang="tr-TR" smtClean="0"/>
              <a:t> ile tema etmeme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6195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/>
              <a:t>Emory Üniversitesi, Michael Carlos </a:t>
            </a:r>
            <a:r>
              <a:rPr lang="tr-TR" dirty="0" err="1"/>
              <a:t>Museum</a:t>
            </a:r>
            <a:r>
              <a:rPr lang="tr-TR"/>
              <a:t>, 2016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681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131</Words>
  <Application>Microsoft Office PowerPoint</Application>
  <PresentationFormat>Geniş ekran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Etiketleme, destekleme,</vt:lpstr>
      <vt:lpstr>etiket</vt:lpstr>
      <vt:lpstr>Yerleştirme ve sergileme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Etiketleme, destekleme,</dc:title>
  <dc:creator>zeynep</dc:creator>
  <cp:lastModifiedBy>zeynep</cp:lastModifiedBy>
  <cp:revision>5</cp:revision>
  <dcterms:created xsi:type="dcterms:W3CDTF">2018-08-17T09:19:12Z</dcterms:created>
  <dcterms:modified xsi:type="dcterms:W3CDTF">2018-08-17T10:30:54Z</dcterms:modified>
</cp:coreProperties>
</file>